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17" r:id="rId4"/>
    <p:sldMasterId id="2147483850" r:id="rId5"/>
  </p:sldMasterIdLst>
  <p:notesMasterIdLst>
    <p:notesMasterId r:id="rId18"/>
  </p:notesMasterIdLst>
  <p:handoutMasterIdLst>
    <p:handoutMasterId r:id="rId19"/>
  </p:handoutMasterIdLst>
  <p:sldIdLst>
    <p:sldId id="282" r:id="rId6"/>
    <p:sldId id="324" r:id="rId7"/>
    <p:sldId id="333" r:id="rId8"/>
    <p:sldId id="337" r:id="rId9"/>
    <p:sldId id="336" r:id="rId10"/>
    <p:sldId id="335" r:id="rId11"/>
    <p:sldId id="339" r:id="rId12"/>
    <p:sldId id="340" r:id="rId13"/>
    <p:sldId id="341" r:id="rId14"/>
    <p:sldId id="338" r:id="rId15"/>
    <p:sldId id="342" r:id="rId16"/>
    <p:sldId id="327" r:id="rId17"/>
  </p:sldIdLst>
  <p:sldSz cx="9144000" cy="6858000" type="screen4x3"/>
  <p:notesSz cx="7315200" cy="9601200"/>
  <p:embeddedFontLst>
    <p:embeddedFont>
      <p:font typeface="EYInterstate" panose="02000503020000020004" pitchFamily="2" charset="0"/>
      <p:regular r:id="rId20"/>
      <p:bold r:id="rId21"/>
      <p:italic r:id="rId22"/>
      <p:boldItalic r:id="rId23"/>
    </p:embeddedFont>
    <p:embeddedFont>
      <p:font typeface="EYInterstate Light" panose="02000506000000020004" pitchFamily="2" charset="0"/>
      <p:regular r:id="rId24"/>
      <p:bold r:id="rId25"/>
      <p:italic r:id="rId26"/>
      <p:boldItalic r:id="rId27"/>
    </p:embeddedFont>
    <p:embeddedFont>
      <p:font typeface="EYInterstate Regular" panose="02000503020000020004" pitchFamily="2" charset="0"/>
      <p:regular r:id="rId28"/>
    </p:embeddedFont>
    <p:embeddedFont>
      <p:font typeface="Georgia" panose="02040502050405020303" pitchFamily="18"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AF84A6-8C7F-4936-9071-85B3F978E4A1}">
          <p14:sldIdLst>
            <p14:sldId id="282"/>
            <p14:sldId id="324"/>
            <p14:sldId id="333"/>
            <p14:sldId id="337"/>
            <p14:sldId id="336"/>
            <p14:sldId id="335"/>
            <p14:sldId id="339"/>
            <p14:sldId id="340"/>
            <p14:sldId id="341"/>
          </p14:sldIdLst>
        </p14:section>
        <p14:section name="Appendix" id="{24C72B70-AC0A-4FDA-BB23-C9C6BAFFE3F4}">
          <p14:sldIdLst>
            <p14:sldId id="338"/>
            <p14:sldId id="342"/>
            <p14:sldId id="327"/>
          </p14:sldIdLst>
        </p14:section>
      </p14:sectionLst>
    </p:ext>
    <p:ext uri="{EFAFB233-063F-42B5-8137-9DF3F51BA10A}">
      <p15:sldGuideLst xmlns:p15="http://schemas.microsoft.com/office/powerpoint/2012/main">
        <p15:guide id="1" orient="horz" pos="2160">
          <p15:clr>
            <a:srgbClr val="A4A3A4"/>
          </p15:clr>
        </p15:guide>
        <p15:guide id="2" orient="horz" pos="682">
          <p15:clr>
            <a:srgbClr val="A4A3A4"/>
          </p15:clr>
        </p15:guide>
        <p15:guide id="3" orient="horz" pos="888" userDrawn="1">
          <p15:clr>
            <a:srgbClr val="A4A3A4"/>
          </p15:clr>
        </p15:guide>
        <p15:guide id="4" orient="horz" pos="3861" userDrawn="1">
          <p15:clr>
            <a:srgbClr val="A4A3A4"/>
          </p15:clr>
        </p15:guide>
        <p15:guide id="5" orient="horz" pos="127">
          <p15:clr>
            <a:srgbClr val="A4A3A4"/>
          </p15:clr>
        </p15:guide>
        <p15:guide id="6" orient="horz" pos="4319">
          <p15:clr>
            <a:srgbClr val="A4A3A4"/>
          </p15:clr>
        </p15:guide>
        <p15:guide id="7" orient="horz" pos="4200" userDrawn="1">
          <p15:clr>
            <a:srgbClr val="A4A3A4"/>
          </p15:clr>
        </p15:guide>
        <p15:guide id="8" pos="2886">
          <p15:clr>
            <a:srgbClr val="A4A3A4"/>
          </p15:clr>
        </p15:guide>
        <p15:guide id="9" pos="286">
          <p15:clr>
            <a:srgbClr val="A4A3A4"/>
          </p15:clr>
        </p15:guide>
        <p15:guide id="10" pos="5496" userDrawn="1">
          <p15:clr>
            <a:srgbClr val="A4A3A4"/>
          </p15:clr>
        </p15:guide>
        <p15:guide id="11" pos="2928" userDrawn="1">
          <p15:clr>
            <a:srgbClr val="A4A3A4"/>
          </p15:clr>
        </p15:guide>
        <p15:guide id="12" pos="283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 id="3" name="Fremont Zhao" initials="FZ" lastIdx="4" clrIdx="2">
    <p:extLst>
      <p:ext uri="{19B8F6BF-5375-455C-9EA6-DF929625EA0E}">
        <p15:presenceInfo xmlns:p15="http://schemas.microsoft.com/office/powerpoint/2012/main" userId="S::Fremont.Zhao@sg.ey.com::89db0203-e1e9-4831-b015-aefc28f22eac" providerId="AD"/>
      </p:ext>
    </p:extLst>
  </p:cmAuthor>
  <p:cmAuthor id="4" name="Jia Jun Tan" initials="JJT" lastIdx="4" clrIdx="3">
    <p:extLst>
      <p:ext uri="{19B8F6BF-5375-455C-9EA6-DF929625EA0E}">
        <p15:presenceInfo xmlns:p15="http://schemas.microsoft.com/office/powerpoint/2012/main" userId="S::Jia.Jun.Tan@sg.ey.com::b3bc4fcc-5e8e-4ff2-bb76-170d8df4aa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62626"/>
    <a:srgbClr val="FFE600"/>
    <a:srgbClr val="3636FA"/>
    <a:srgbClr val="C4C4CD"/>
    <a:srgbClr val="FFFFFF"/>
    <a:srgbClr val="660066"/>
    <a:srgbClr val="2E2E38"/>
    <a:srgbClr val="000000"/>
    <a:srgbClr val="74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C9D04E-B22F-478B-9EA0-115FBBD80806}" v="3772" dt="2021-11-19T07:38:17.649"/>
    <p1510:client id="{82CCA7A2-5BF7-407E-A8DE-F462F840E46A}" v="10026" dt="2021-11-19T09:42:56.578"/>
    <p1510:client id="{B2B0B0B7-35DD-4080-A803-114CCE6046B9}" v="6490" dt="2021-11-19T09:43:31.992"/>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4" autoAdjust="0"/>
    <p:restoredTop sz="96370" autoAdjust="0"/>
  </p:normalViewPr>
  <p:slideViewPr>
    <p:cSldViewPr snapToGrid="0" snapToObjects="1" showGuides="1">
      <p:cViewPr varScale="1">
        <p:scale>
          <a:sx n="114" d="100"/>
          <a:sy n="114" d="100"/>
        </p:scale>
        <p:origin x="3042" y="102"/>
      </p:cViewPr>
      <p:guideLst>
        <p:guide orient="horz" pos="2160"/>
        <p:guide orient="horz" pos="682"/>
        <p:guide orient="horz" pos="888"/>
        <p:guide orient="horz" pos="3861"/>
        <p:guide orient="horz" pos="127"/>
        <p:guide orient="horz" pos="4319"/>
        <p:guide orient="horz" pos="4200"/>
        <p:guide pos="2886"/>
        <p:guide pos="286"/>
        <p:guide pos="5496"/>
        <p:guide pos="2928"/>
        <p:guide pos="2832"/>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p:scale>
          <a:sx n="200" d="100"/>
          <a:sy n="200" d="100"/>
        </p:scale>
        <p:origin x="-413" y="-417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ndom Bhattacharjee" userId="0789f77e-44ac-4c09-8a57-2bed7b4f5165" providerId="ADAL" clId="{5DC9D04E-B22F-478B-9EA0-115FBBD80806}"/>
    <pc:docChg chg="undo custSel modSld">
      <pc:chgData name="Arindom Bhattacharjee" userId="0789f77e-44ac-4c09-8a57-2bed7b4f5165" providerId="ADAL" clId="{5DC9D04E-B22F-478B-9EA0-115FBBD80806}" dt="2021-11-19T07:38:17.649" v="3767" actId="20577"/>
      <pc:docMkLst>
        <pc:docMk/>
      </pc:docMkLst>
      <pc:sldChg chg="delSp modSp mod">
        <pc:chgData name="Arindom Bhattacharjee" userId="0789f77e-44ac-4c09-8a57-2bed7b4f5165" providerId="ADAL" clId="{5DC9D04E-B22F-478B-9EA0-115FBBD80806}" dt="2021-11-18T04:52:39.920" v="2979" actId="478"/>
        <pc:sldMkLst>
          <pc:docMk/>
          <pc:sldMk cId="3154578993" sldId="324"/>
        </pc:sldMkLst>
        <pc:spChg chg="del">
          <ac:chgData name="Arindom Bhattacharjee" userId="0789f77e-44ac-4c09-8a57-2bed7b4f5165" providerId="ADAL" clId="{5DC9D04E-B22F-478B-9EA0-115FBBD80806}" dt="2021-11-18T04:52:39.920" v="2979" actId="478"/>
          <ac:spMkLst>
            <pc:docMk/>
            <pc:sldMk cId="3154578993" sldId="324"/>
            <ac:spMk id="7" creationId="{00955EDC-7930-4E5D-A917-22046DD965AB}"/>
          </ac:spMkLst>
        </pc:spChg>
        <pc:spChg chg="del">
          <ac:chgData name="Arindom Bhattacharjee" userId="0789f77e-44ac-4c09-8a57-2bed7b4f5165" providerId="ADAL" clId="{5DC9D04E-B22F-478B-9EA0-115FBBD80806}" dt="2021-11-18T04:52:32.883" v="2978" actId="478"/>
          <ac:spMkLst>
            <pc:docMk/>
            <pc:sldMk cId="3154578993" sldId="324"/>
            <ac:spMk id="8" creationId="{E2241E63-D3B2-4B8F-B2E5-D878E99AE720}"/>
          </ac:spMkLst>
        </pc:spChg>
        <pc:spChg chg="mod">
          <ac:chgData name="Arindom Bhattacharjee" userId="0789f77e-44ac-4c09-8a57-2bed7b4f5165" providerId="ADAL" clId="{5DC9D04E-B22F-478B-9EA0-115FBBD80806}" dt="2021-11-18T04:47:46.152" v="2945" actId="20577"/>
          <ac:spMkLst>
            <pc:docMk/>
            <pc:sldMk cId="3154578993" sldId="324"/>
            <ac:spMk id="16" creationId="{8EA9E168-B894-4C0C-81E0-C93817E28C16}"/>
          </ac:spMkLst>
        </pc:spChg>
        <pc:spChg chg="mod">
          <ac:chgData name="Arindom Bhattacharjee" userId="0789f77e-44ac-4c09-8a57-2bed7b4f5165" providerId="ADAL" clId="{5DC9D04E-B22F-478B-9EA0-115FBBD80806}" dt="2021-11-18T04:49:59.916" v="2977" actId="20577"/>
          <ac:spMkLst>
            <pc:docMk/>
            <pc:sldMk cId="3154578993" sldId="324"/>
            <ac:spMk id="18" creationId="{0AA89893-5D4B-49EB-9F1F-529D501CE284}"/>
          </ac:spMkLst>
        </pc:spChg>
      </pc:sldChg>
      <pc:sldChg chg="delSp mod">
        <pc:chgData name="Arindom Bhattacharjee" userId="0789f77e-44ac-4c09-8a57-2bed7b4f5165" providerId="ADAL" clId="{5DC9D04E-B22F-478B-9EA0-115FBBD80806}" dt="2021-11-18T04:52:48.523" v="2980" actId="478"/>
        <pc:sldMkLst>
          <pc:docMk/>
          <pc:sldMk cId="127875422" sldId="333"/>
        </pc:sldMkLst>
        <pc:spChg chg="del">
          <ac:chgData name="Arindom Bhattacharjee" userId="0789f77e-44ac-4c09-8a57-2bed7b4f5165" providerId="ADAL" clId="{5DC9D04E-B22F-478B-9EA0-115FBBD80806}" dt="2021-11-18T04:52:48.523" v="2980" actId="478"/>
          <ac:spMkLst>
            <pc:docMk/>
            <pc:sldMk cId="127875422" sldId="333"/>
            <ac:spMk id="3" creationId="{4D804004-20D6-4924-8E37-2EA538A0815E}"/>
          </ac:spMkLst>
        </pc:spChg>
        <pc:spChg chg="del">
          <ac:chgData name="Arindom Bhattacharjee" userId="0789f77e-44ac-4c09-8a57-2bed7b4f5165" providerId="ADAL" clId="{5DC9D04E-B22F-478B-9EA0-115FBBD80806}" dt="2021-11-18T04:52:48.523" v="2980" actId="478"/>
          <ac:spMkLst>
            <pc:docMk/>
            <pc:sldMk cId="127875422" sldId="333"/>
            <ac:spMk id="4" creationId="{E5B84DE3-9089-48DF-B86C-F77FABA0A593}"/>
          </ac:spMkLst>
        </pc:spChg>
      </pc:sldChg>
      <pc:sldChg chg="addSp delSp modSp mod">
        <pc:chgData name="Arindom Bhattacharjee" userId="0789f77e-44ac-4c09-8a57-2bed7b4f5165" providerId="ADAL" clId="{5DC9D04E-B22F-478B-9EA0-115FBBD80806}" dt="2021-11-19T01:15:22.689" v="3043" actId="20577"/>
        <pc:sldMkLst>
          <pc:docMk/>
          <pc:sldMk cId="2673158066" sldId="335"/>
        </pc:sldMkLst>
        <pc:spChg chg="mod">
          <ac:chgData name="Arindom Bhattacharjee" userId="0789f77e-44ac-4c09-8a57-2bed7b4f5165" providerId="ADAL" clId="{5DC9D04E-B22F-478B-9EA0-115FBBD80806}" dt="2021-11-18T02:30:19.818" v="2124" actId="20577"/>
          <ac:spMkLst>
            <pc:docMk/>
            <pc:sldMk cId="2673158066" sldId="335"/>
            <ac:spMk id="2" creationId="{89C4C0D0-5CA1-462A-B873-51C52D1D8CE0}"/>
          </ac:spMkLst>
        </pc:spChg>
        <pc:spChg chg="del mod">
          <ac:chgData name="Arindom Bhattacharjee" userId="0789f77e-44ac-4c09-8a57-2bed7b4f5165" providerId="ADAL" clId="{5DC9D04E-B22F-478B-9EA0-115FBBD80806}" dt="2021-11-18T04:31:59.263" v="2814" actId="478"/>
          <ac:spMkLst>
            <pc:docMk/>
            <pc:sldMk cId="2673158066" sldId="335"/>
            <ac:spMk id="3" creationId="{CC864C73-741F-4675-BBFF-B4D07C6C2B2F}"/>
          </ac:spMkLst>
        </pc:spChg>
        <pc:spChg chg="del mod">
          <ac:chgData name="Arindom Bhattacharjee" userId="0789f77e-44ac-4c09-8a57-2bed7b4f5165" providerId="ADAL" clId="{5DC9D04E-B22F-478B-9EA0-115FBBD80806}" dt="2021-11-18T04:31:52.864" v="2813" actId="478"/>
          <ac:spMkLst>
            <pc:docMk/>
            <pc:sldMk cId="2673158066" sldId="335"/>
            <ac:spMk id="4" creationId="{FE79FF1B-E930-4811-B80A-9950BC5C7C46}"/>
          </ac:spMkLst>
        </pc:spChg>
        <pc:spChg chg="del mod">
          <ac:chgData name="Arindom Bhattacharjee" userId="0789f77e-44ac-4c09-8a57-2bed7b4f5165" providerId="ADAL" clId="{5DC9D04E-B22F-478B-9EA0-115FBBD80806}" dt="2021-11-18T04:55:46.618" v="2990" actId="478"/>
          <ac:spMkLst>
            <pc:docMk/>
            <pc:sldMk cId="2673158066" sldId="335"/>
            <ac:spMk id="5" creationId="{26A1FCE7-6BFE-4EB0-B5A0-6959CD7F4E3C}"/>
          </ac:spMkLst>
        </pc:spChg>
        <pc:spChg chg="del mod">
          <ac:chgData name="Arindom Bhattacharjee" userId="0789f77e-44ac-4c09-8a57-2bed7b4f5165" providerId="ADAL" clId="{5DC9D04E-B22F-478B-9EA0-115FBBD80806}" dt="2021-11-18T02:14:39.983" v="1620" actId="478"/>
          <ac:spMkLst>
            <pc:docMk/>
            <pc:sldMk cId="2673158066" sldId="335"/>
            <ac:spMk id="6" creationId="{39162F31-5B9F-42C9-B3F6-DDC270AE22A9}"/>
          </ac:spMkLst>
        </pc:spChg>
        <pc:spChg chg="add mod">
          <ac:chgData name="Arindom Bhattacharjee" userId="0789f77e-44ac-4c09-8a57-2bed7b4f5165" providerId="ADAL" clId="{5DC9D04E-B22F-478B-9EA0-115FBBD80806}" dt="2021-11-18T02:31:30.822" v="2207" actId="1037"/>
          <ac:spMkLst>
            <pc:docMk/>
            <pc:sldMk cId="2673158066" sldId="335"/>
            <ac:spMk id="7" creationId="{4B05C673-177B-49A5-ADCC-455377423463}"/>
          </ac:spMkLst>
        </pc:spChg>
        <pc:spChg chg="add mod">
          <ac:chgData name="Arindom Bhattacharjee" userId="0789f77e-44ac-4c09-8a57-2bed7b4f5165" providerId="ADAL" clId="{5DC9D04E-B22F-478B-9EA0-115FBBD80806}" dt="2021-11-18T02:31:30.822" v="2207" actId="1037"/>
          <ac:spMkLst>
            <pc:docMk/>
            <pc:sldMk cId="2673158066" sldId="335"/>
            <ac:spMk id="8" creationId="{61C99D38-9CC6-4E0B-96AC-9C03E8013AC1}"/>
          </ac:spMkLst>
        </pc:spChg>
        <pc:spChg chg="add mod">
          <ac:chgData name="Arindom Bhattacharjee" userId="0789f77e-44ac-4c09-8a57-2bed7b4f5165" providerId="ADAL" clId="{5DC9D04E-B22F-478B-9EA0-115FBBD80806}" dt="2021-11-19T01:15:22.689" v="3043" actId="20577"/>
          <ac:spMkLst>
            <pc:docMk/>
            <pc:sldMk cId="2673158066" sldId="335"/>
            <ac:spMk id="9" creationId="{869BA0EA-47F1-4924-8FCB-07598DE52781}"/>
          </ac:spMkLst>
        </pc:spChg>
        <pc:spChg chg="add mod">
          <ac:chgData name="Arindom Bhattacharjee" userId="0789f77e-44ac-4c09-8a57-2bed7b4f5165" providerId="ADAL" clId="{5DC9D04E-B22F-478B-9EA0-115FBBD80806}" dt="2021-11-18T02:41:26.357" v="2439" actId="1038"/>
          <ac:spMkLst>
            <pc:docMk/>
            <pc:sldMk cId="2673158066" sldId="335"/>
            <ac:spMk id="10" creationId="{F140CCDB-2435-46E9-AF6B-F18334921D12}"/>
          </ac:spMkLst>
        </pc:spChg>
        <pc:spChg chg="add mod">
          <ac:chgData name="Arindom Bhattacharjee" userId="0789f77e-44ac-4c09-8a57-2bed7b4f5165" providerId="ADAL" clId="{5DC9D04E-B22F-478B-9EA0-115FBBD80806}" dt="2021-11-18T02:44:53.693" v="2477" actId="14100"/>
          <ac:spMkLst>
            <pc:docMk/>
            <pc:sldMk cId="2673158066" sldId="335"/>
            <ac:spMk id="11" creationId="{3181298A-51EE-48E6-A193-E017FC0EA29B}"/>
          </ac:spMkLst>
        </pc:spChg>
        <pc:spChg chg="add mod">
          <ac:chgData name="Arindom Bhattacharjee" userId="0789f77e-44ac-4c09-8a57-2bed7b4f5165" providerId="ADAL" clId="{5DC9D04E-B22F-478B-9EA0-115FBBD80806}" dt="2021-11-18T02:44:49.750" v="2476" actId="14100"/>
          <ac:spMkLst>
            <pc:docMk/>
            <pc:sldMk cId="2673158066" sldId="335"/>
            <ac:spMk id="27" creationId="{8AB98AAA-570E-484A-873C-C74A359F4669}"/>
          </ac:spMkLst>
        </pc:spChg>
        <pc:spChg chg="add del mod">
          <ac:chgData name="Arindom Bhattacharjee" userId="0789f77e-44ac-4c09-8a57-2bed7b4f5165" providerId="ADAL" clId="{5DC9D04E-B22F-478B-9EA0-115FBBD80806}" dt="2021-11-18T02:03:03.310" v="1222" actId="478"/>
          <ac:spMkLst>
            <pc:docMk/>
            <pc:sldMk cId="2673158066" sldId="335"/>
            <ac:spMk id="28" creationId="{28C7CDBB-8B18-4E7E-B6F3-C5CABFCC8263}"/>
          </ac:spMkLst>
        </pc:spChg>
        <pc:spChg chg="add mod ord">
          <ac:chgData name="Arindom Bhattacharjee" userId="0789f77e-44ac-4c09-8a57-2bed7b4f5165" providerId="ADAL" clId="{5DC9D04E-B22F-478B-9EA0-115FBBD80806}" dt="2021-11-18T04:48:28.478" v="2958" actId="1036"/>
          <ac:spMkLst>
            <pc:docMk/>
            <pc:sldMk cId="2673158066" sldId="335"/>
            <ac:spMk id="36" creationId="{985D227E-7A9D-47A1-ADD0-D93A87BA0673}"/>
          </ac:spMkLst>
        </pc:spChg>
        <pc:spChg chg="add mod">
          <ac:chgData name="Arindom Bhattacharjee" userId="0789f77e-44ac-4c09-8a57-2bed7b4f5165" providerId="ADAL" clId="{5DC9D04E-B22F-478B-9EA0-115FBBD80806}" dt="2021-11-18T02:43:33.744" v="2462" actId="20577"/>
          <ac:spMkLst>
            <pc:docMk/>
            <pc:sldMk cId="2673158066" sldId="335"/>
            <ac:spMk id="48" creationId="{2D164CB9-45B2-4E78-866D-F4524B5EC574}"/>
          </ac:spMkLst>
        </pc:spChg>
        <pc:spChg chg="mod topLvl">
          <ac:chgData name="Arindom Bhattacharjee" userId="0789f77e-44ac-4c09-8a57-2bed7b4f5165" providerId="ADAL" clId="{5DC9D04E-B22F-478B-9EA0-115FBBD80806}" dt="2021-11-18T02:15:24.125" v="1690" actId="1035"/>
          <ac:spMkLst>
            <pc:docMk/>
            <pc:sldMk cId="2673158066" sldId="335"/>
            <ac:spMk id="51" creationId="{2049CC3C-2EB4-4DD7-AF27-33C967F6F4C1}"/>
          </ac:spMkLst>
        </pc:spChg>
        <pc:spChg chg="add mod">
          <ac:chgData name="Arindom Bhattacharjee" userId="0789f77e-44ac-4c09-8a57-2bed7b4f5165" providerId="ADAL" clId="{5DC9D04E-B22F-478B-9EA0-115FBBD80806}" dt="2021-11-18T02:15:02.109" v="1634" actId="1076"/>
          <ac:spMkLst>
            <pc:docMk/>
            <pc:sldMk cId="2673158066" sldId="335"/>
            <ac:spMk id="53" creationId="{F3FD0111-DE02-44B3-B58F-F879C3B25C25}"/>
          </ac:spMkLst>
        </pc:spChg>
        <pc:spChg chg="add del mod">
          <ac:chgData name="Arindom Bhattacharjee" userId="0789f77e-44ac-4c09-8a57-2bed7b4f5165" providerId="ADAL" clId="{5DC9D04E-B22F-478B-9EA0-115FBBD80806}" dt="2021-11-17T06:13:21.134" v="774" actId="478"/>
          <ac:spMkLst>
            <pc:docMk/>
            <pc:sldMk cId="2673158066" sldId="335"/>
            <ac:spMk id="54" creationId="{691F951F-C2EF-40A5-AD02-98CF77557FF3}"/>
          </ac:spMkLst>
        </pc:spChg>
        <pc:spChg chg="add mod ord">
          <ac:chgData name="Arindom Bhattacharjee" userId="0789f77e-44ac-4c09-8a57-2bed7b4f5165" providerId="ADAL" clId="{5DC9D04E-B22F-478B-9EA0-115FBBD80806}" dt="2021-11-18T02:47:39.373" v="2484" actId="166"/>
          <ac:spMkLst>
            <pc:docMk/>
            <pc:sldMk cId="2673158066" sldId="335"/>
            <ac:spMk id="55" creationId="{738EE592-8CB8-4AAC-9CA0-7EA7845880AA}"/>
          </ac:spMkLst>
        </pc:spChg>
        <pc:spChg chg="add mod">
          <ac:chgData name="Arindom Bhattacharjee" userId="0789f77e-44ac-4c09-8a57-2bed7b4f5165" providerId="ADAL" clId="{5DC9D04E-B22F-478B-9EA0-115FBBD80806}" dt="2021-11-18T02:45:08.207" v="2479" actId="20577"/>
          <ac:spMkLst>
            <pc:docMk/>
            <pc:sldMk cId="2673158066" sldId="335"/>
            <ac:spMk id="56" creationId="{900F990C-AFA2-493B-B485-2111CFFCD399}"/>
          </ac:spMkLst>
        </pc:spChg>
        <pc:spChg chg="add del mod">
          <ac:chgData name="Arindom Bhattacharjee" userId="0789f77e-44ac-4c09-8a57-2bed7b4f5165" providerId="ADAL" clId="{5DC9D04E-B22F-478B-9EA0-115FBBD80806}" dt="2021-11-18T02:39:41.052" v="2407" actId="478"/>
          <ac:spMkLst>
            <pc:docMk/>
            <pc:sldMk cId="2673158066" sldId="335"/>
            <ac:spMk id="57" creationId="{13BFC325-4EE6-49A7-A821-CE6428E9C3A2}"/>
          </ac:spMkLst>
        </pc:spChg>
        <pc:spChg chg="add del mod ord">
          <ac:chgData name="Arindom Bhattacharjee" userId="0789f77e-44ac-4c09-8a57-2bed7b4f5165" providerId="ADAL" clId="{5DC9D04E-B22F-478B-9EA0-115FBBD80806}" dt="2021-11-18T02:13:08.355" v="1599" actId="478"/>
          <ac:spMkLst>
            <pc:docMk/>
            <pc:sldMk cId="2673158066" sldId="335"/>
            <ac:spMk id="58" creationId="{76E4E1E8-7859-49CE-BCD5-19ACC22E2A0C}"/>
          </ac:spMkLst>
        </pc:spChg>
        <pc:spChg chg="add del mod">
          <ac:chgData name="Arindom Bhattacharjee" userId="0789f77e-44ac-4c09-8a57-2bed7b4f5165" providerId="ADAL" clId="{5DC9D04E-B22F-478B-9EA0-115FBBD80806}" dt="2021-11-17T06:13:18.736" v="773" actId="478"/>
          <ac:spMkLst>
            <pc:docMk/>
            <pc:sldMk cId="2673158066" sldId="335"/>
            <ac:spMk id="59" creationId="{4D0F86F6-A3A5-48E9-B5DC-C25EC4662753}"/>
          </ac:spMkLst>
        </pc:spChg>
        <pc:spChg chg="add mod">
          <ac:chgData name="Arindom Bhattacharjee" userId="0789f77e-44ac-4c09-8a57-2bed7b4f5165" providerId="ADAL" clId="{5DC9D04E-B22F-478B-9EA0-115FBBD80806}" dt="2021-11-18T02:35:48.248" v="2349" actId="1076"/>
          <ac:spMkLst>
            <pc:docMk/>
            <pc:sldMk cId="2673158066" sldId="335"/>
            <ac:spMk id="60" creationId="{3A1F0B47-5280-4DC8-B746-6B81A0523101}"/>
          </ac:spMkLst>
        </pc:spChg>
        <pc:spChg chg="add mod">
          <ac:chgData name="Arindom Bhattacharjee" userId="0789f77e-44ac-4c09-8a57-2bed7b4f5165" providerId="ADAL" clId="{5DC9D04E-B22F-478B-9EA0-115FBBD80806}" dt="2021-11-18T02:41:46.270" v="2443" actId="1076"/>
          <ac:spMkLst>
            <pc:docMk/>
            <pc:sldMk cId="2673158066" sldId="335"/>
            <ac:spMk id="61" creationId="{CF240E60-69A2-4B07-89F5-007B15E6B58C}"/>
          </ac:spMkLst>
        </pc:spChg>
        <pc:spChg chg="add mod">
          <ac:chgData name="Arindom Bhattacharjee" userId="0789f77e-44ac-4c09-8a57-2bed7b4f5165" providerId="ADAL" clId="{5DC9D04E-B22F-478B-9EA0-115FBBD80806}" dt="2021-11-18T02:41:46.270" v="2443" actId="1076"/>
          <ac:spMkLst>
            <pc:docMk/>
            <pc:sldMk cId="2673158066" sldId="335"/>
            <ac:spMk id="62" creationId="{6C9410F8-DB40-4F72-B2A2-9D1FF6582162}"/>
          </ac:spMkLst>
        </pc:spChg>
        <pc:spChg chg="add mod">
          <ac:chgData name="Arindom Bhattacharjee" userId="0789f77e-44ac-4c09-8a57-2bed7b4f5165" providerId="ADAL" clId="{5DC9D04E-B22F-478B-9EA0-115FBBD80806}" dt="2021-11-18T02:31:30.822" v="2207" actId="1037"/>
          <ac:spMkLst>
            <pc:docMk/>
            <pc:sldMk cId="2673158066" sldId="335"/>
            <ac:spMk id="66" creationId="{01182969-A2DB-4544-83E7-D0355251674D}"/>
          </ac:spMkLst>
        </pc:spChg>
        <pc:spChg chg="add mod ord">
          <ac:chgData name="Arindom Bhattacharjee" userId="0789f77e-44ac-4c09-8a57-2bed7b4f5165" providerId="ADAL" clId="{5DC9D04E-B22F-478B-9EA0-115FBBD80806}" dt="2021-11-18T02:31:30.822" v="2207" actId="1037"/>
          <ac:spMkLst>
            <pc:docMk/>
            <pc:sldMk cId="2673158066" sldId="335"/>
            <ac:spMk id="67" creationId="{F2217677-C715-4467-A13D-F8CA8FAEEEC0}"/>
          </ac:spMkLst>
        </pc:spChg>
        <pc:spChg chg="add mod ord">
          <ac:chgData name="Arindom Bhattacharjee" userId="0789f77e-44ac-4c09-8a57-2bed7b4f5165" providerId="ADAL" clId="{5DC9D04E-B22F-478B-9EA0-115FBBD80806}" dt="2021-11-18T04:34:11.518" v="2903" actId="1036"/>
          <ac:spMkLst>
            <pc:docMk/>
            <pc:sldMk cId="2673158066" sldId="335"/>
            <ac:spMk id="74" creationId="{565B152C-AB1F-4AD5-8D0E-E5096E30DCCB}"/>
          </ac:spMkLst>
        </pc:spChg>
        <pc:spChg chg="add del mod ord">
          <ac:chgData name="Arindom Bhattacharjee" userId="0789f77e-44ac-4c09-8a57-2bed7b4f5165" providerId="ADAL" clId="{5DC9D04E-B22F-478B-9EA0-115FBBD80806}" dt="2021-11-18T02:13:10.605" v="1600" actId="478"/>
          <ac:spMkLst>
            <pc:docMk/>
            <pc:sldMk cId="2673158066" sldId="335"/>
            <ac:spMk id="75" creationId="{9F6E46B8-5F61-441C-B7F4-29FCF6B51298}"/>
          </ac:spMkLst>
        </pc:spChg>
        <pc:spChg chg="add mod">
          <ac:chgData name="Arindom Bhattacharjee" userId="0789f77e-44ac-4c09-8a57-2bed7b4f5165" providerId="ADAL" clId="{5DC9D04E-B22F-478B-9EA0-115FBBD80806}" dt="2021-11-18T02:31:30.822" v="2207" actId="1037"/>
          <ac:spMkLst>
            <pc:docMk/>
            <pc:sldMk cId="2673158066" sldId="335"/>
            <ac:spMk id="81" creationId="{DBC2A612-0563-4946-A503-3D43DE40150E}"/>
          </ac:spMkLst>
        </pc:spChg>
        <pc:spChg chg="add mod">
          <ac:chgData name="Arindom Bhattacharjee" userId="0789f77e-44ac-4c09-8a57-2bed7b4f5165" providerId="ADAL" clId="{5DC9D04E-B22F-478B-9EA0-115FBBD80806}" dt="2021-11-18T04:48:32.389" v="2963" actId="20577"/>
          <ac:spMkLst>
            <pc:docMk/>
            <pc:sldMk cId="2673158066" sldId="335"/>
            <ac:spMk id="82" creationId="{52348008-204C-4C3E-B07A-72EDEF6C6635}"/>
          </ac:spMkLst>
        </pc:spChg>
        <pc:spChg chg="add mod">
          <ac:chgData name="Arindom Bhattacharjee" userId="0789f77e-44ac-4c09-8a57-2bed7b4f5165" providerId="ADAL" clId="{5DC9D04E-B22F-478B-9EA0-115FBBD80806}" dt="2021-11-18T02:15:24.125" v="1690" actId="1035"/>
          <ac:spMkLst>
            <pc:docMk/>
            <pc:sldMk cId="2673158066" sldId="335"/>
            <ac:spMk id="94" creationId="{51BBD426-D613-4B87-B49C-F579659FA8C6}"/>
          </ac:spMkLst>
        </pc:spChg>
        <pc:spChg chg="add mod">
          <ac:chgData name="Arindom Bhattacharjee" userId="0789f77e-44ac-4c09-8a57-2bed7b4f5165" providerId="ADAL" clId="{5DC9D04E-B22F-478B-9EA0-115FBBD80806}" dt="2021-11-18T02:31:30.822" v="2207" actId="1037"/>
          <ac:spMkLst>
            <pc:docMk/>
            <pc:sldMk cId="2673158066" sldId="335"/>
            <ac:spMk id="101" creationId="{1279AE43-CA8C-4D6A-8B7C-A3A3F0D1AAB0}"/>
          </ac:spMkLst>
        </pc:spChg>
        <pc:spChg chg="add mod">
          <ac:chgData name="Arindom Bhattacharjee" userId="0789f77e-44ac-4c09-8a57-2bed7b4f5165" providerId="ADAL" clId="{5DC9D04E-B22F-478B-9EA0-115FBBD80806}" dt="2021-11-18T02:31:30.822" v="2207" actId="1037"/>
          <ac:spMkLst>
            <pc:docMk/>
            <pc:sldMk cId="2673158066" sldId="335"/>
            <ac:spMk id="105" creationId="{8EA482EF-780A-4051-AB8A-AD6FB6D5AA0A}"/>
          </ac:spMkLst>
        </pc:spChg>
        <pc:spChg chg="add mod">
          <ac:chgData name="Arindom Bhattacharjee" userId="0789f77e-44ac-4c09-8a57-2bed7b4f5165" providerId="ADAL" clId="{5DC9D04E-B22F-478B-9EA0-115FBBD80806}" dt="2021-11-18T02:31:30.822" v="2207" actId="1037"/>
          <ac:spMkLst>
            <pc:docMk/>
            <pc:sldMk cId="2673158066" sldId="335"/>
            <ac:spMk id="107" creationId="{F05FE491-4F27-4FFD-8072-FC29A6B25EC1}"/>
          </ac:spMkLst>
        </pc:spChg>
        <pc:spChg chg="add mod">
          <ac:chgData name="Arindom Bhattacharjee" userId="0789f77e-44ac-4c09-8a57-2bed7b4f5165" providerId="ADAL" clId="{5DC9D04E-B22F-478B-9EA0-115FBBD80806}" dt="2021-11-18T04:55:55.817" v="3020" actId="1035"/>
          <ac:spMkLst>
            <pc:docMk/>
            <pc:sldMk cId="2673158066" sldId="335"/>
            <ac:spMk id="111" creationId="{1DE4A6F2-951E-46CB-87A8-E788388929F0}"/>
          </ac:spMkLst>
        </pc:spChg>
        <pc:spChg chg="add mod">
          <ac:chgData name="Arindom Bhattacharjee" userId="0789f77e-44ac-4c09-8a57-2bed7b4f5165" providerId="ADAL" clId="{5DC9D04E-B22F-478B-9EA0-115FBBD80806}" dt="2021-11-18T04:55:55.817" v="3020" actId="1035"/>
          <ac:spMkLst>
            <pc:docMk/>
            <pc:sldMk cId="2673158066" sldId="335"/>
            <ac:spMk id="112" creationId="{DD387778-0C98-4EB4-85D9-CFB725630E0D}"/>
          </ac:spMkLst>
        </pc:spChg>
        <pc:spChg chg="add mod">
          <ac:chgData name="Arindom Bhattacharjee" userId="0789f77e-44ac-4c09-8a57-2bed7b4f5165" providerId="ADAL" clId="{5DC9D04E-B22F-478B-9EA0-115FBBD80806}" dt="2021-11-18T04:55:55.817" v="3020" actId="1035"/>
          <ac:spMkLst>
            <pc:docMk/>
            <pc:sldMk cId="2673158066" sldId="335"/>
            <ac:spMk id="113" creationId="{4748AAAC-F66B-45B6-9F39-970A871E9829}"/>
          </ac:spMkLst>
        </pc:spChg>
        <pc:spChg chg="add mod">
          <ac:chgData name="Arindom Bhattacharjee" userId="0789f77e-44ac-4c09-8a57-2bed7b4f5165" providerId="ADAL" clId="{5DC9D04E-B22F-478B-9EA0-115FBBD80806}" dt="2021-11-18T04:55:55.817" v="3020" actId="1035"/>
          <ac:spMkLst>
            <pc:docMk/>
            <pc:sldMk cId="2673158066" sldId="335"/>
            <ac:spMk id="114" creationId="{1DAB5567-E873-4786-A775-2782ADCF5435}"/>
          </ac:spMkLst>
        </pc:spChg>
        <pc:spChg chg="add mod">
          <ac:chgData name="Arindom Bhattacharjee" userId="0789f77e-44ac-4c09-8a57-2bed7b4f5165" providerId="ADAL" clId="{5DC9D04E-B22F-478B-9EA0-115FBBD80806}" dt="2021-11-18T04:55:55.817" v="3020" actId="1035"/>
          <ac:spMkLst>
            <pc:docMk/>
            <pc:sldMk cId="2673158066" sldId="335"/>
            <ac:spMk id="115" creationId="{6CA1DA0D-696C-4998-BD76-4466621064C1}"/>
          </ac:spMkLst>
        </pc:spChg>
        <pc:spChg chg="add mod">
          <ac:chgData name="Arindom Bhattacharjee" userId="0789f77e-44ac-4c09-8a57-2bed7b4f5165" providerId="ADAL" clId="{5DC9D04E-B22F-478B-9EA0-115FBBD80806}" dt="2021-11-18T04:55:55.817" v="3020" actId="1035"/>
          <ac:spMkLst>
            <pc:docMk/>
            <pc:sldMk cId="2673158066" sldId="335"/>
            <ac:spMk id="116" creationId="{1858E942-E553-4C56-B828-7CD92659DD7B}"/>
          </ac:spMkLst>
        </pc:spChg>
        <pc:spChg chg="add del mod">
          <ac:chgData name="Arindom Bhattacharjee" userId="0789f77e-44ac-4c09-8a57-2bed7b4f5165" providerId="ADAL" clId="{5DC9D04E-B22F-478B-9EA0-115FBBD80806}" dt="2021-11-18T02:29:07.741" v="2072" actId="478"/>
          <ac:spMkLst>
            <pc:docMk/>
            <pc:sldMk cId="2673158066" sldId="335"/>
            <ac:spMk id="121" creationId="{9285244B-F5ED-4C6D-BD75-617E576E9E08}"/>
          </ac:spMkLst>
        </pc:spChg>
        <pc:spChg chg="add mod">
          <ac:chgData name="Arindom Bhattacharjee" userId="0789f77e-44ac-4c09-8a57-2bed7b4f5165" providerId="ADAL" clId="{5DC9D04E-B22F-478B-9EA0-115FBBD80806}" dt="2021-11-18T02:41:26.357" v="2439" actId="1038"/>
          <ac:spMkLst>
            <pc:docMk/>
            <pc:sldMk cId="2673158066" sldId="335"/>
            <ac:spMk id="134" creationId="{D4560C05-B2CA-4F88-8D2D-EC27016C7991}"/>
          </ac:spMkLst>
        </pc:spChg>
        <pc:spChg chg="add mod ord">
          <ac:chgData name="Arindom Bhattacharjee" userId="0789f77e-44ac-4c09-8a57-2bed7b4f5165" providerId="ADAL" clId="{5DC9D04E-B22F-478B-9EA0-115FBBD80806}" dt="2021-11-18T02:44:17.510" v="2469" actId="207"/>
          <ac:spMkLst>
            <pc:docMk/>
            <pc:sldMk cId="2673158066" sldId="335"/>
            <ac:spMk id="135" creationId="{4AFFF6B8-2D9C-407C-8017-9A3CD8D90F07}"/>
          </ac:spMkLst>
        </pc:spChg>
        <pc:spChg chg="add mod">
          <ac:chgData name="Arindom Bhattacharjee" userId="0789f77e-44ac-4c09-8a57-2bed7b4f5165" providerId="ADAL" clId="{5DC9D04E-B22F-478B-9EA0-115FBBD80806}" dt="2021-11-18T02:43:18.400" v="2460" actId="1076"/>
          <ac:spMkLst>
            <pc:docMk/>
            <pc:sldMk cId="2673158066" sldId="335"/>
            <ac:spMk id="159" creationId="{10F6CE53-D50C-4ADA-826A-826CA5EF4919}"/>
          </ac:spMkLst>
        </pc:spChg>
        <pc:spChg chg="add mod">
          <ac:chgData name="Arindom Bhattacharjee" userId="0789f77e-44ac-4c09-8a57-2bed7b4f5165" providerId="ADAL" clId="{5DC9D04E-B22F-478B-9EA0-115FBBD80806}" dt="2021-11-18T02:47:24.965" v="2482" actId="1076"/>
          <ac:spMkLst>
            <pc:docMk/>
            <pc:sldMk cId="2673158066" sldId="335"/>
            <ac:spMk id="160" creationId="{96235368-725A-42C9-899A-F72C16BC6A9D}"/>
          </ac:spMkLst>
        </pc:spChg>
        <pc:spChg chg="add mod">
          <ac:chgData name="Arindom Bhattacharjee" userId="0789f77e-44ac-4c09-8a57-2bed7b4f5165" providerId="ADAL" clId="{5DC9D04E-B22F-478B-9EA0-115FBBD80806}" dt="2021-11-18T02:45:12.892" v="2481" actId="1076"/>
          <ac:spMkLst>
            <pc:docMk/>
            <pc:sldMk cId="2673158066" sldId="335"/>
            <ac:spMk id="166" creationId="{E60B4A0B-E720-429B-B149-3E0E33A15610}"/>
          </ac:spMkLst>
        </pc:spChg>
        <pc:spChg chg="add mod">
          <ac:chgData name="Arindom Bhattacharjee" userId="0789f77e-44ac-4c09-8a57-2bed7b4f5165" providerId="ADAL" clId="{5DC9D04E-B22F-478B-9EA0-115FBBD80806}" dt="2021-11-18T04:55:55.817" v="3020" actId="1035"/>
          <ac:spMkLst>
            <pc:docMk/>
            <pc:sldMk cId="2673158066" sldId="335"/>
            <ac:spMk id="167" creationId="{B307BDB9-E94B-4DA3-852D-9C8847BE1897}"/>
          </ac:spMkLst>
        </pc:spChg>
        <pc:spChg chg="add mod">
          <ac:chgData name="Arindom Bhattacharjee" userId="0789f77e-44ac-4c09-8a57-2bed7b4f5165" providerId="ADAL" clId="{5DC9D04E-B22F-478B-9EA0-115FBBD80806}" dt="2021-11-18T04:55:55.817" v="3020" actId="1035"/>
          <ac:spMkLst>
            <pc:docMk/>
            <pc:sldMk cId="2673158066" sldId="335"/>
            <ac:spMk id="168" creationId="{075C2BE7-87A5-40BE-9795-C244B5C6E5B7}"/>
          </ac:spMkLst>
        </pc:spChg>
        <pc:spChg chg="add mod">
          <ac:chgData name="Arindom Bhattacharjee" userId="0789f77e-44ac-4c09-8a57-2bed7b4f5165" providerId="ADAL" clId="{5DC9D04E-B22F-478B-9EA0-115FBBD80806}" dt="2021-11-18T04:55:55.817" v="3020" actId="1035"/>
          <ac:spMkLst>
            <pc:docMk/>
            <pc:sldMk cId="2673158066" sldId="335"/>
            <ac:spMk id="169" creationId="{63070BCB-71E5-4B6D-B1A6-56DC6CAF5D79}"/>
          </ac:spMkLst>
        </pc:spChg>
        <pc:spChg chg="add mod">
          <ac:chgData name="Arindom Bhattacharjee" userId="0789f77e-44ac-4c09-8a57-2bed7b4f5165" providerId="ADAL" clId="{5DC9D04E-B22F-478B-9EA0-115FBBD80806}" dt="2021-11-18T04:55:55.817" v="3020" actId="1035"/>
          <ac:spMkLst>
            <pc:docMk/>
            <pc:sldMk cId="2673158066" sldId="335"/>
            <ac:spMk id="170" creationId="{A6193AE8-F99C-4330-90E2-1D7215FCB37B}"/>
          </ac:spMkLst>
        </pc:spChg>
        <pc:grpChg chg="add del mod">
          <ac:chgData name="Arindom Bhattacharjee" userId="0789f77e-44ac-4c09-8a57-2bed7b4f5165" providerId="ADAL" clId="{5DC9D04E-B22F-478B-9EA0-115FBBD80806}" dt="2021-11-18T02:04:53.010" v="1349" actId="165"/>
          <ac:grpSpMkLst>
            <pc:docMk/>
            <pc:sldMk cId="2673158066" sldId="335"/>
            <ac:grpSpMk id="92" creationId="{F2EAD98B-D0BD-4AC3-8E90-93DEABD8C2F1}"/>
          </ac:grpSpMkLst>
        </pc:grpChg>
        <pc:picChg chg="mod topLvl">
          <ac:chgData name="Arindom Bhattacharjee" userId="0789f77e-44ac-4c09-8a57-2bed7b4f5165" providerId="ADAL" clId="{5DC9D04E-B22F-478B-9EA0-115FBBD80806}" dt="2021-11-18T02:15:24.125" v="1690" actId="1035"/>
          <ac:picMkLst>
            <pc:docMk/>
            <pc:sldMk cId="2673158066" sldId="335"/>
            <ac:picMk id="14" creationId="{B6BEB18B-97B5-4AED-9893-98B88F32A6A4}"/>
          </ac:picMkLst>
        </pc:picChg>
        <pc:picChg chg="add mod ord">
          <ac:chgData name="Arindom Bhattacharjee" userId="0789f77e-44ac-4c09-8a57-2bed7b4f5165" providerId="ADAL" clId="{5DC9D04E-B22F-478B-9EA0-115FBBD80806}" dt="2021-11-18T02:35:48.248" v="2349" actId="1076"/>
          <ac:picMkLst>
            <pc:docMk/>
            <pc:sldMk cId="2673158066" sldId="335"/>
            <ac:picMk id="21" creationId="{395B1BC0-1401-4E30-9203-6DE799523FA7}"/>
          </ac:picMkLst>
        </pc:picChg>
        <pc:picChg chg="add mod ord">
          <ac:chgData name="Arindom Bhattacharjee" userId="0789f77e-44ac-4c09-8a57-2bed7b4f5165" providerId="ADAL" clId="{5DC9D04E-B22F-478B-9EA0-115FBBD80806}" dt="2021-11-18T02:41:59.920" v="2450" actId="1035"/>
          <ac:picMkLst>
            <pc:docMk/>
            <pc:sldMk cId="2673158066" sldId="335"/>
            <ac:picMk id="23" creationId="{0E03E642-E69C-4B25-AE9D-C62A8E7E9B3B}"/>
          </ac:picMkLst>
        </pc:picChg>
        <pc:picChg chg="add mod ord">
          <ac:chgData name="Arindom Bhattacharjee" userId="0789f77e-44ac-4c09-8a57-2bed7b4f5165" providerId="ADAL" clId="{5DC9D04E-B22F-478B-9EA0-115FBBD80806}" dt="2021-11-18T02:41:56.706" v="2447" actId="1035"/>
          <ac:picMkLst>
            <pc:docMk/>
            <pc:sldMk cId="2673158066" sldId="335"/>
            <ac:picMk id="25" creationId="{F7E2325F-0266-4F92-A0B6-FD52917FDCA6}"/>
          </ac:picMkLst>
        </pc:picChg>
        <pc:picChg chg="mod">
          <ac:chgData name="Arindom Bhattacharjee" userId="0789f77e-44ac-4c09-8a57-2bed7b4f5165" providerId="ADAL" clId="{5DC9D04E-B22F-478B-9EA0-115FBBD80806}" dt="2021-11-18T04:32:27.767" v="2820" actId="1035"/>
          <ac:picMkLst>
            <pc:docMk/>
            <pc:sldMk cId="2673158066" sldId="335"/>
            <ac:picMk id="46" creationId="{DCEC55C9-8D84-4EBD-9B28-7A2015420CE8}"/>
          </ac:picMkLst>
        </pc:picChg>
        <pc:picChg chg="mod">
          <ac:chgData name="Arindom Bhattacharjee" userId="0789f77e-44ac-4c09-8a57-2bed7b4f5165" providerId="ADAL" clId="{5DC9D04E-B22F-478B-9EA0-115FBBD80806}" dt="2021-11-18T04:32:27.767" v="2820" actId="1035"/>
          <ac:picMkLst>
            <pc:docMk/>
            <pc:sldMk cId="2673158066" sldId="335"/>
            <ac:picMk id="47" creationId="{5EC83A48-F755-4152-8348-6D7407A2E207}"/>
          </ac:picMkLst>
        </pc:picChg>
        <pc:picChg chg="add mod">
          <ac:chgData name="Arindom Bhattacharjee" userId="0789f77e-44ac-4c09-8a57-2bed7b4f5165" providerId="ADAL" clId="{5DC9D04E-B22F-478B-9EA0-115FBBD80806}" dt="2021-11-18T04:32:30.731" v="2823" actId="1035"/>
          <ac:picMkLst>
            <pc:docMk/>
            <pc:sldMk cId="2673158066" sldId="335"/>
            <ac:picMk id="63" creationId="{0416C12B-005E-4F79-B871-5B525687E23A}"/>
          </ac:picMkLst>
        </pc:picChg>
        <pc:picChg chg="add mod">
          <ac:chgData name="Arindom Bhattacharjee" userId="0789f77e-44ac-4c09-8a57-2bed7b4f5165" providerId="ADAL" clId="{5DC9D04E-B22F-478B-9EA0-115FBBD80806}" dt="2021-11-18T04:32:30.731" v="2823" actId="1035"/>
          <ac:picMkLst>
            <pc:docMk/>
            <pc:sldMk cId="2673158066" sldId="335"/>
            <ac:picMk id="64" creationId="{FE76F57F-2F53-4864-8025-50A835E2AE02}"/>
          </ac:picMkLst>
        </pc:picChg>
        <pc:picChg chg="add mod">
          <ac:chgData name="Arindom Bhattacharjee" userId="0789f77e-44ac-4c09-8a57-2bed7b4f5165" providerId="ADAL" clId="{5DC9D04E-B22F-478B-9EA0-115FBBD80806}" dt="2021-11-18T02:15:24.125" v="1690" actId="1035"/>
          <ac:picMkLst>
            <pc:docMk/>
            <pc:sldMk cId="2673158066" sldId="335"/>
            <ac:picMk id="93" creationId="{498E5B46-D10C-417A-B033-7FBC1C44475B}"/>
          </ac:picMkLst>
        </pc:picChg>
        <pc:picChg chg="add mod">
          <ac:chgData name="Arindom Bhattacharjee" userId="0789f77e-44ac-4c09-8a57-2bed7b4f5165" providerId="ADAL" clId="{5DC9D04E-B22F-478B-9EA0-115FBBD80806}" dt="2021-11-18T02:43:18.400" v="2460" actId="1076"/>
          <ac:picMkLst>
            <pc:docMk/>
            <pc:sldMk cId="2673158066" sldId="335"/>
            <ac:picMk id="158" creationId="{829F6E0B-5D3E-4B03-9626-2BEB32C98C0E}"/>
          </ac:picMkLst>
        </pc:picChg>
        <pc:picChg chg="add mod">
          <ac:chgData name="Arindom Bhattacharjee" userId="0789f77e-44ac-4c09-8a57-2bed7b4f5165" providerId="ADAL" clId="{5DC9D04E-B22F-478B-9EA0-115FBBD80806}" dt="2021-11-18T03:44:46.168" v="2500" actId="1076"/>
          <ac:picMkLst>
            <pc:docMk/>
            <pc:sldMk cId="2673158066" sldId="335"/>
            <ac:picMk id="172" creationId="{2EC9F439-0827-4277-A7BA-6723C4743776}"/>
          </ac:picMkLst>
        </pc:picChg>
        <pc:cxnChg chg="add del mod">
          <ac:chgData name="Arindom Bhattacharjee" userId="0789f77e-44ac-4c09-8a57-2bed7b4f5165" providerId="ADAL" clId="{5DC9D04E-B22F-478B-9EA0-115FBBD80806}" dt="2021-11-18T02:11:08.167" v="1490" actId="478"/>
          <ac:cxnSpMkLst>
            <pc:docMk/>
            <pc:sldMk cId="2673158066" sldId="335"/>
            <ac:cxnSpMk id="13" creationId="{29EF4282-0D0A-4C3F-B632-B496521EA4A5}"/>
          </ac:cxnSpMkLst>
        </pc:cxnChg>
        <pc:cxnChg chg="add del mod">
          <ac:chgData name="Arindom Bhattacharjee" userId="0789f77e-44ac-4c09-8a57-2bed7b4f5165" providerId="ADAL" clId="{5DC9D04E-B22F-478B-9EA0-115FBBD80806}" dt="2021-11-18T02:11:09.401" v="1491" actId="478"/>
          <ac:cxnSpMkLst>
            <pc:docMk/>
            <pc:sldMk cId="2673158066" sldId="335"/>
            <ac:cxnSpMk id="15" creationId="{CADFE540-0A4D-4890-ACCA-2B57C9F6D210}"/>
          </ac:cxnSpMkLst>
        </pc:cxnChg>
        <pc:cxnChg chg="add del mod">
          <ac:chgData name="Arindom Bhattacharjee" userId="0789f77e-44ac-4c09-8a57-2bed7b4f5165" providerId="ADAL" clId="{5DC9D04E-B22F-478B-9EA0-115FBBD80806}" dt="2021-11-18T02:38:45.738" v="2350" actId="478"/>
          <ac:cxnSpMkLst>
            <pc:docMk/>
            <pc:sldMk cId="2673158066" sldId="335"/>
            <ac:cxnSpMk id="17" creationId="{543C4A3B-D580-4F7A-968E-86FB935AA6D2}"/>
          </ac:cxnSpMkLst>
        </pc:cxnChg>
        <pc:cxnChg chg="add mod">
          <ac:chgData name="Arindom Bhattacharjee" userId="0789f77e-44ac-4c09-8a57-2bed7b4f5165" providerId="ADAL" clId="{5DC9D04E-B22F-478B-9EA0-115FBBD80806}" dt="2021-11-18T02:44:53.693" v="2477" actId="14100"/>
          <ac:cxnSpMkLst>
            <pc:docMk/>
            <pc:sldMk cId="2673158066" sldId="335"/>
            <ac:cxnSpMk id="19" creationId="{9BD7C164-7A53-412E-84A5-7CB1B9694C43}"/>
          </ac:cxnSpMkLst>
        </pc:cxnChg>
        <pc:cxnChg chg="add del mod">
          <ac:chgData name="Arindom Bhattacharjee" userId="0789f77e-44ac-4c09-8a57-2bed7b4f5165" providerId="ADAL" clId="{5DC9D04E-B22F-478B-9EA0-115FBBD80806}" dt="2021-11-16T13:22:59.409" v="316" actId="478"/>
          <ac:cxnSpMkLst>
            <pc:docMk/>
            <pc:sldMk cId="2673158066" sldId="335"/>
            <ac:cxnSpMk id="29" creationId="{B469FADE-51F1-46E8-8DD9-44C3066FBF7A}"/>
          </ac:cxnSpMkLst>
        </pc:cxnChg>
        <pc:cxnChg chg="add del mod">
          <ac:chgData name="Arindom Bhattacharjee" userId="0789f77e-44ac-4c09-8a57-2bed7b4f5165" providerId="ADAL" clId="{5DC9D04E-B22F-478B-9EA0-115FBBD80806}" dt="2021-11-18T02:03:05.385" v="1223" actId="478"/>
          <ac:cxnSpMkLst>
            <pc:docMk/>
            <pc:sldMk cId="2673158066" sldId="335"/>
            <ac:cxnSpMk id="32" creationId="{C6EAE2E3-51BE-4E86-8140-013F2AA256B9}"/>
          </ac:cxnSpMkLst>
        </pc:cxnChg>
        <pc:cxnChg chg="add del mod">
          <ac:chgData name="Arindom Bhattacharjee" userId="0789f77e-44ac-4c09-8a57-2bed7b4f5165" providerId="ADAL" clId="{5DC9D04E-B22F-478B-9EA0-115FBBD80806}" dt="2021-11-18T02:03:50.326" v="1302" actId="478"/>
          <ac:cxnSpMkLst>
            <pc:docMk/>
            <pc:sldMk cId="2673158066" sldId="335"/>
            <ac:cxnSpMk id="34" creationId="{E27C18D7-CB53-4638-89C6-2B7F32574A94}"/>
          </ac:cxnSpMkLst>
        </pc:cxnChg>
        <pc:cxnChg chg="add del mod">
          <ac:chgData name="Arindom Bhattacharjee" userId="0789f77e-44ac-4c09-8a57-2bed7b4f5165" providerId="ADAL" clId="{5DC9D04E-B22F-478B-9EA0-115FBBD80806}" dt="2021-11-18T02:00:48.985" v="1138" actId="478"/>
          <ac:cxnSpMkLst>
            <pc:docMk/>
            <pc:sldMk cId="2673158066" sldId="335"/>
            <ac:cxnSpMk id="39" creationId="{DC65B646-3E4D-4570-947B-D6253DA90C57}"/>
          </ac:cxnSpMkLst>
        </pc:cxnChg>
        <pc:cxnChg chg="add del mod">
          <ac:chgData name="Arindom Bhattacharjee" userId="0789f77e-44ac-4c09-8a57-2bed7b4f5165" providerId="ADAL" clId="{5DC9D04E-B22F-478B-9EA0-115FBBD80806}" dt="2021-11-18T02:40:41.728" v="2420" actId="478"/>
          <ac:cxnSpMkLst>
            <pc:docMk/>
            <pc:sldMk cId="2673158066" sldId="335"/>
            <ac:cxnSpMk id="50" creationId="{2F5E7C64-5D18-4FCB-AA1B-3C17B52B49E2}"/>
          </ac:cxnSpMkLst>
        </pc:cxnChg>
        <pc:cxnChg chg="add del mod">
          <ac:chgData name="Arindom Bhattacharjee" userId="0789f77e-44ac-4c09-8a57-2bed7b4f5165" providerId="ADAL" clId="{5DC9D04E-B22F-478B-9EA0-115FBBD80806}" dt="2021-11-18T02:11:10.664" v="1492" actId="478"/>
          <ac:cxnSpMkLst>
            <pc:docMk/>
            <pc:sldMk cId="2673158066" sldId="335"/>
            <ac:cxnSpMk id="69" creationId="{45CE369D-61F8-4E4D-AD6D-732A722D8682}"/>
          </ac:cxnSpMkLst>
        </pc:cxnChg>
        <pc:cxnChg chg="add del mod">
          <ac:chgData name="Arindom Bhattacharjee" userId="0789f77e-44ac-4c09-8a57-2bed7b4f5165" providerId="ADAL" clId="{5DC9D04E-B22F-478B-9EA0-115FBBD80806}" dt="2021-11-18T02:00:22.096" v="1132" actId="478"/>
          <ac:cxnSpMkLst>
            <pc:docMk/>
            <pc:sldMk cId="2673158066" sldId="335"/>
            <ac:cxnSpMk id="76" creationId="{522E3A33-2783-4475-8369-521AB7D33CF5}"/>
          </ac:cxnSpMkLst>
        </pc:cxnChg>
        <pc:cxnChg chg="add del mod">
          <ac:chgData name="Arindom Bhattacharjee" userId="0789f77e-44ac-4c09-8a57-2bed7b4f5165" providerId="ADAL" clId="{5DC9D04E-B22F-478B-9EA0-115FBBD80806}" dt="2021-11-18T02:11:15.440" v="1493" actId="478"/>
          <ac:cxnSpMkLst>
            <pc:docMk/>
            <pc:sldMk cId="2673158066" sldId="335"/>
            <ac:cxnSpMk id="84" creationId="{81F05C27-5D1C-4010-BD66-B9010A1827E3}"/>
          </ac:cxnSpMkLst>
        </pc:cxnChg>
        <pc:cxnChg chg="add mod">
          <ac:chgData name="Arindom Bhattacharjee" userId="0789f77e-44ac-4c09-8a57-2bed7b4f5165" providerId="ADAL" clId="{5DC9D04E-B22F-478B-9EA0-115FBBD80806}" dt="2021-11-18T02:35:42.712" v="2348" actId="14100"/>
          <ac:cxnSpMkLst>
            <pc:docMk/>
            <pc:sldMk cId="2673158066" sldId="335"/>
            <ac:cxnSpMk id="87" creationId="{3C476F8D-256B-44E5-BDD1-A806BD082DEC}"/>
          </ac:cxnSpMkLst>
        </pc:cxnChg>
        <pc:cxnChg chg="add mod">
          <ac:chgData name="Arindom Bhattacharjee" userId="0789f77e-44ac-4c09-8a57-2bed7b4f5165" providerId="ADAL" clId="{5DC9D04E-B22F-478B-9EA0-115FBBD80806}" dt="2021-11-18T02:44:49.750" v="2476" actId="14100"/>
          <ac:cxnSpMkLst>
            <pc:docMk/>
            <pc:sldMk cId="2673158066" sldId="335"/>
            <ac:cxnSpMk id="90" creationId="{4D3C0E02-A015-4173-840C-69076A9E56BB}"/>
          </ac:cxnSpMkLst>
        </pc:cxnChg>
        <pc:cxnChg chg="add del mod">
          <ac:chgData name="Arindom Bhattacharjee" userId="0789f77e-44ac-4c09-8a57-2bed7b4f5165" providerId="ADAL" clId="{5DC9D04E-B22F-478B-9EA0-115FBBD80806}" dt="2021-11-18T02:31:25.243" v="2201" actId="478"/>
          <ac:cxnSpMkLst>
            <pc:docMk/>
            <pc:sldMk cId="2673158066" sldId="335"/>
            <ac:cxnSpMk id="104" creationId="{4EFD7DCC-63C0-4227-B9F1-BEC36FA38E3D}"/>
          </ac:cxnSpMkLst>
        </pc:cxnChg>
        <pc:cxnChg chg="add mod">
          <ac:chgData name="Arindom Bhattacharjee" userId="0789f77e-44ac-4c09-8a57-2bed7b4f5165" providerId="ADAL" clId="{5DC9D04E-B22F-478B-9EA0-115FBBD80806}" dt="2021-11-18T02:35:42.712" v="2348" actId="14100"/>
          <ac:cxnSpMkLst>
            <pc:docMk/>
            <pc:sldMk cId="2673158066" sldId="335"/>
            <ac:cxnSpMk id="128" creationId="{234CC5C6-A915-4369-A22C-66CD3CB93873}"/>
          </ac:cxnSpMkLst>
        </pc:cxnChg>
        <pc:cxnChg chg="add mod">
          <ac:chgData name="Arindom Bhattacharjee" userId="0789f77e-44ac-4c09-8a57-2bed7b4f5165" providerId="ADAL" clId="{5DC9D04E-B22F-478B-9EA0-115FBBD80806}" dt="2021-11-18T02:42:25.159" v="2452" actId="208"/>
          <ac:cxnSpMkLst>
            <pc:docMk/>
            <pc:sldMk cId="2673158066" sldId="335"/>
            <ac:cxnSpMk id="151" creationId="{782F6425-F918-4A7C-8840-FE6FE5ACAD12}"/>
          </ac:cxnSpMkLst>
        </pc:cxnChg>
        <pc:cxnChg chg="add mod">
          <ac:chgData name="Arindom Bhattacharjee" userId="0789f77e-44ac-4c09-8a57-2bed7b4f5165" providerId="ADAL" clId="{5DC9D04E-B22F-478B-9EA0-115FBBD80806}" dt="2021-11-18T02:42:36.143" v="2455" actId="208"/>
          <ac:cxnSpMkLst>
            <pc:docMk/>
            <pc:sldMk cId="2673158066" sldId="335"/>
            <ac:cxnSpMk id="153" creationId="{E363DA84-6BDF-44A7-BD9B-7F5F81336FFA}"/>
          </ac:cxnSpMkLst>
        </pc:cxnChg>
        <pc:cxnChg chg="add mod">
          <ac:chgData name="Arindom Bhattacharjee" userId="0789f77e-44ac-4c09-8a57-2bed7b4f5165" providerId="ADAL" clId="{5DC9D04E-B22F-478B-9EA0-115FBBD80806}" dt="2021-11-18T02:42:54.455" v="2458" actId="208"/>
          <ac:cxnSpMkLst>
            <pc:docMk/>
            <pc:sldMk cId="2673158066" sldId="335"/>
            <ac:cxnSpMk id="156" creationId="{01CA3F82-BAF6-4187-AAB1-5EBEE9547D3F}"/>
          </ac:cxnSpMkLst>
        </pc:cxnChg>
        <pc:cxnChg chg="add mod">
          <ac:chgData name="Arindom Bhattacharjee" userId="0789f77e-44ac-4c09-8a57-2bed7b4f5165" providerId="ADAL" clId="{5DC9D04E-B22F-478B-9EA0-115FBBD80806}" dt="2021-11-18T04:55:55.817" v="3020" actId="1035"/>
          <ac:cxnSpMkLst>
            <pc:docMk/>
            <pc:sldMk cId="2673158066" sldId="335"/>
            <ac:cxnSpMk id="174" creationId="{29A8460C-474F-4E3C-AB41-5DBBE5126AF5}"/>
          </ac:cxnSpMkLst>
        </pc:cxnChg>
      </pc:sldChg>
      <pc:sldChg chg="delSp modSp mod">
        <pc:chgData name="Arindom Bhattacharjee" userId="0789f77e-44ac-4c09-8a57-2bed7b4f5165" providerId="ADAL" clId="{5DC9D04E-B22F-478B-9EA0-115FBBD80806}" dt="2021-11-18T04:58:35.192" v="3039" actId="20577"/>
        <pc:sldMkLst>
          <pc:docMk/>
          <pc:sldMk cId="1680438750" sldId="336"/>
        </pc:sldMkLst>
        <pc:spChg chg="del">
          <ac:chgData name="Arindom Bhattacharjee" userId="0789f77e-44ac-4c09-8a57-2bed7b4f5165" providerId="ADAL" clId="{5DC9D04E-B22F-478B-9EA0-115FBBD80806}" dt="2021-11-18T04:54:11.111" v="2983" actId="478"/>
          <ac:spMkLst>
            <pc:docMk/>
            <pc:sldMk cId="1680438750" sldId="336"/>
            <ac:spMk id="4" creationId="{40FB6F5E-351F-4805-B312-59A4E95A4CEF}"/>
          </ac:spMkLst>
        </pc:spChg>
        <pc:spChg chg="mod">
          <ac:chgData name="Arindom Bhattacharjee" userId="0789f77e-44ac-4c09-8a57-2bed7b4f5165" providerId="ADAL" clId="{5DC9D04E-B22F-478B-9EA0-115FBBD80806}" dt="2021-11-18T04:56:47.676" v="3022" actId="20577"/>
          <ac:spMkLst>
            <pc:docMk/>
            <pc:sldMk cId="1680438750" sldId="336"/>
            <ac:spMk id="8" creationId="{60A9094A-ACD7-44A6-95CF-48026FDD7305}"/>
          </ac:spMkLst>
        </pc:spChg>
        <pc:spChg chg="mod">
          <ac:chgData name="Arindom Bhattacharjee" userId="0789f77e-44ac-4c09-8a57-2bed7b4f5165" providerId="ADAL" clId="{5DC9D04E-B22F-478B-9EA0-115FBBD80806}" dt="2021-11-18T04:57:48.678" v="3028" actId="20577"/>
          <ac:spMkLst>
            <pc:docMk/>
            <pc:sldMk cId="1680438750" sldId="336"/>
            <ac:spMk id="9" creationId="{CF7957CA-AB8A-4C2D-A9D5-C9DC7642A8CA}"/>
          </ac:spMkLst>
        </pc:spChg>
        <pc:spChg chg="mod">
          <ac:chgData name="Arindom Bhattacharjee" userId="0789f77e-44ac-4c09-8a57-2bed7b4f5165" providerId="ADAL" clId="{5DC9D04E-B22F-478B-9EA0-115FBBD80806}" dt="2021-11-18T04:58:35.192" v="3039" actId="20577"/>
          <ac:spMkLst>
            <pc:docMk/>
            <pc:sldMk cId="1680438750" sldId="336"/>
            <ac:spMk id="10" creationId="{2B546FE6-B3C1-4B57-B70B-9925DB33C375}"/>
          </ac:spMkLst>
        </pc:spChg>
        <pc:spChg chg="mod">
          <ac:chgData name="Arindom Bhattacharjee" userId="0789f77e-44ac-4c09-8a57-2bed7b4f5165" providerId="ADAL" clId="{5DC9D04E-B22F-478B-9EA0-115FBBD80806}" dt="2021-11-18T04:57:45.429" v="3026" actId="20577"/>
          <ac:spMkLst>
            <pc:docMk/>
            <pc:sldMk cId="1680438750" sldId="336"/>
            <ac:spMk id="11" creationId="{E827206D-0BA9-493B-A268-55297EDFDA19}"/>
          </ac:spMkLst>
        </pc:spChg>
      </pc:sldChg>
      <pc:sldChg chg="delSp mod">
        <pc:chgData name="Arindom Bhattacharjee" userId="0789f77e-44ac-4c09-8a57-2bed7b4f5165" providerId="ADAL" clId="{5DC9D04E-B22F-478B-9EA0-115FBBD80806}" dt="2021-11-18T04:54:06.772" v="2982" actId="478"/>
        <pc:sldMkLst>
          <pc:docMk/>
          <pc:sldMk cId="1239378681" sldId="337"/>
        </pc:sldMkLst>
        <pc:spChg chg="del">
          <ac:chgData name="Arindom Bhattacharjee" userId="0789f77e-44ac-4c09-8a57-2bed7b4f5165" providerId="ADAL" clId="{5DC9D04E-B22F-478B-9EA0-115FBBD80806}" dt="2021-11-18T04:54:06.772" v="2982" actId="478"/>
          <ac:spMkLst>
            <pc:docMk/>
            <pc:sldMk cId="1239378681" sldId="337"/>
            <ac:spMk id="3" creationId="{4D1DDE7C-57E3-49DA-B0B3-5A347B4989E1}"/>
          </ac:spMkLst>
        </pc:spChg>
        <pc:spChg chg="del">
          <ac:chgData name="Arindom Bhattacharjee" userId="0789f77e-44ac-4c09-8a57-2bed7b4f5165" providerId="ADAL" clId="{5DC9D04E-B22F-478B-9EA0-115FBBD80806}" dt="2021-11-18T04:54:05.250" v="2981" actId="478"/>
          <ac:spMkLst>
            <pc:docMk/>
            <pc:sldMk cId="1239378681" sldId="337"/>
            <ac:spMk id="4" creationId="{8C1F5BDF-5F1D-44B8-8AF9-21EB550884D2}"/>
          </ac:spMkLst>
        </pc:spChg>
      </pc:sldChg>
      <pc:sldChg chg="delSp mod">
        <pc:chgData name="Arindom Bhattacharjee" userId="0789f77e-44ac-4c09-8a57-2bed7b4f5165" providerId="ADAL" clId="{5DC9D04E-B22F-478B-9EA0-115FBBD80806}" dt="2021-11-18T04:54:20.211" v="2985" actId="478"/>
        <pc:sldMkLst>
          <pc:docMk/>
          <pc:sldMk cId="2199245298" sldId="339"/>
        </pc:sldMkLst>
        <pc:spChg chg="del">
          <ac:chgData name="Arindom Bhattacharjee" userId="0789f77e-44ac-4c09-8a57-2bed7b4f5165" providerId="ADAL" clId="{5DC9D04E-B22F-478B-9EA0-115FBBD80806}" dt="2021-11-18T04:54:20.211" v="2985" actId="478"/>
          <ac:spMkLst>
            <pc:docMk/>
            <pc:sldMk cId="2199245298" sldId="339"/>
            <ac:spMk id="3" creationId="{DD17C1E2-0BB2-4B08-B530-7992BD33B299}"/>
          </ac:spMkLst>
        </pc:spChg>
        <pc:spChg chg="del">
          <ac:chgData name="Arindom Bhattacharjee" userId="0789f77e-44ac-4c09-8a57-2bed7b4f5165" providerId="ADAL" clId="{5DC9D04E-B22F-478B-9EA0-115FBBD80806}" dt="2021-11-18T04:54:18.698" v="2984" actId="478"/>
          <ac:spMkLst>
            <pc:docMk/>
            <pc:sldMk cId="2199245298" sldId="339"/>
            <ac:spMk id="4" creationId="{3668D653-72EE-4D30-8B19-C61E1DB5A0DD}"/>
          </ac:spMkLst>
        </pc:spChg>
      </pc:sldChg>
      <pc:sldChg chg="delSp mod">
        <pc:chgData name="Arindom Bhattacharjee" userId="0789f77e-44ac-4c09-8a57-2bed7b4f5165" providerId="ADAL" clId="{5DC9D04E-B22F-478B-9EA0-115FBBD80806}" dt="2021-11-18T04:54:27.060" v="2987" actId="478"/>
        <pc:sldMkLst>
          <pc:docMk/>
          <pc:sldMk cId="1631691404" sldId="340"/>
        </pc:sldMkLst>
        <pc:spChg chg="del">
          <ac:chgData name="Arindom Bhattacharjee" userId="0789f77e-44ac-4c09-8a57-2bed7b4f5165" providerId="ADAL" clId="{5DC9D04E-B22F-478B-9EA0-115FBBD80806}" dt="2021-11-18T04:54:25.848" v="2986" actId="478"/>
          <ac:spMkLst>
            <pc:docMk/>
            <pc:sldMk cId="1631691404" sldId="340"/>
            <ac:spMk id="3" creationId="{F1CABB9A-74D0-434C-8D7C-F86A3D0EB9E6}"/>
          </ac:spMkLst>
        </pc:spChg>
        <pc:spChg chg="del">
          <ac:chgData name="Arindom Bhattacharjee" userId="0789f77e-44ac-4c09-8a57-2bed7b4f5165" providerId="ADAL" clId="{5DC9D04E-B22F-478B-9EA0-115FBBD80806}" dt="2021-11-18T04:54:27.060" v="2987" actId="478"/>
          <ac:spMkLst>
            <pc:docMk/>
            <pc:sldMk cId="1631691404" sldId="340"/>
            <ac:spMk id="4" creationId="{67E9FE23-4227-4712-B23E-8D3D7720E9E7}"/>
          </ac:spMkLst>
        </pc:spChg>
      </pc:sldChg>
      <pc:sldChg chg="delSp mod">
        <pc:chgData name="Arindom Bhattacharjee" userId="0789f77e-44ac-4c09-8a57-2bed7b4f5165" providerId="ADAL" clId="{5DC9D04E-B22F-478B-9EA0-115FBBD80806}" dt="2021-11-18T04:54:36.761" v="2989" actId="478"/>
        <pc:sldMkLst>
          <pc:docMk/>
          <pc:sldMk cId="2457426974" sldId="341"/>
        </pc:sldMkLst>
        <pc:spChg chg="del">
          <ac:chgData name="Arindom Bhattacharjee" userId="0789f77e-44ac-4c09-8a57-2bed7b4f5165" providerId="ADAL" clId="{5DC9D04E-B22F-478B-9EA0-115FBBD80806}" dt="2021-11-18T04:54:36.761" v="2989" actId="478"/>
          <ac:spMkLst>
            <pc:docMk/>
            <pc:sldMk cId="2457426974" sldId="341"/>
            <ac:spMk id="3" creationId="{E34EA0D2-B557-40C2-881D-CEF58B69484E}"/>
          </ac:spMkLst>
        </pc:spChg>
        <pc:spChg chg="del">
          <ac:chgData name="Arindom Bhattacharjee" userId="0789f77e-44ac-4c09-8a57-2bed7b4f5165" providerId="ADAL" clId="{5DC9D04E-B22F-478B-9EA0-115FBBD80806}" dt="2021-11-18T04:54:35.471" v="2988" actId="478"/>
          <ac:spMkLst>
            <pc:docMk/>
            <pc:sldMk cId="2457426974" sldId="341"/>
            <ac:spMk id="4" creationId="{BE0429E6-EF79-4357-B934-42C9C506783A}"/>
          </ac:spMkLst>
        </pc:spChg>
      </pc:sldChg>
      <pc:sldChg chg="addSp modSp mod">
        <pc:chgData name="Arindom Bhattacharjee" userId="0789f77e-44ac-4c09-8a57-2bed7b4f5165" providerId="ADAL" clId="{5DC9D04E-B22F-478B-9EA0-115FBBD80806}" dt="2021-11-19T07:38:17.649" v="3767" actId="20577"/>
        <pc:sldMkLst>
          <pc:docMk/>
          <pc:sldMk cId="7554522" sldId="342"/>
        </pc:sldMkLst>
        <pc:spChg chg="mod">
          <ac:chgData name="Arindom Bhattacharjee" userId="0789f77e-44ac-4c09-8a57-2bed7b4f5165" providerId="ADAL" clId="{5DC9D04E-B22F-478B-9EA0-115FBBD80806}" dt="2021-11-19T07:36:59.763" v="3709" actId="20577"/>
          <ac:spMkLst>
            <pc:docMk/>
            <pc:sldMk cId="7554522" sldId="342"/>
            <ac:spMk id="11" creationId="{ED9EA9FB-0F7A-4920-9A96-6F6C5F35617A}"/>
          </ac:spMkLst>
        </pc:spChg>
        <pc:spChg chg="mod">
          <ac:chgData name="Arindom Bhattacharjee" userId="0789f77e-44ac-4c09-8a57-2bed7b4f5165" providerId="ADAL" clId="{5DC9D04E-B22F-478B-9EA0-115FBBD80806}" dt="2021-11-19T07:36:57.742" v="3708" actId="20577"/>
          <ac:spMkLst>
            <pc:docMk/>
            <pc:sldMk cId="7554522" sldId="342"/>
            <ac:spMk id="21" creationId="{C614BC7F-B333-441E-B283-B213605CBF56}"/>
          </ac:spMkLst>
        </pc:spChg>
        <pc:spChg chg="mod">
          <ac:chgData name="Arindom Bhattacharjee" userId="0789f77e-44ac-4c09-8a57-2bed7b4f5165" providerId="ADAL" clId="{5DC9D04E-B22F-478B-9EA0-115FBBD80806}" dt="2021-11-19T07:38:17.649" v="3767" actId="20577"/>
          <ac:spMkLst>
            <pc:docMk/>
            <pc:sldMk cId="7554522" sldId="342"/>
            <ac:spMk id="22" creationId="{A7CA44CB-B566-4F91-B47B-DF5BFFD1CFB9}"/>
          </ac:spMkLst>
        </pc:spChg>
        <pc:picChg chg="add mod">
          <ac:chgData name="Arindom Bhattacharjee" userId="0789f77e-44ac-4c09-8a57-2bed7b4f5165" providerId="ADAL" clId="{5DC9D04E-B22F-478B-9EA0-115FBBD80806}" dt="2021-11-19T07:23:09.269" v="3052" actId="1038"/>
          <ac:picMkLst>
            <pc:docMk/>
            <pc:sldMk cId="7554522" sldId="342"/>
            <ac:picMk id="18" creationId="{EFF891A7-CCE8-4B2D-998B-22DB136DEA78}"/>
          </ac:picMkLst>
        </pc:picChg>
      </pc:sldChg>
    </pc:docChg>
  </pc:docChgLst>
  <pc:docChgLst>
    <pc:chgData name="Fremont Zhao" userId="89db0203-e1e9-4831-b015-aefc28f22eac" providerId="ADAL" clId="{29C0691E-C917-4152-BF1E-45529A46EC2F}"/>
    <pc:docChg chg="custSel delSld modSld addSection">
      <pc:chgData name="Fremont Zhao" userId="89db0203-e1e9-4831-b015-aefc28f22eac" providerId="ADAL" clId="{29C0691E-C917-4152-BF1E-45529A46EC2F}" dt="2021-11-08T15:16:36.986" v="2356" actId="12"/>
      <pc:docMkLst>
        <pc:docMk/>
      </pc:docMkLst>
      <pc:sldChg chg="addSp delSp modSp mod">
        <pc:chgData name="Fremont Zhao" userId="89db0203-e1e9-4831-b015-aefc28f22eac" providerId="ADAL" clId="{29C0691E-C917-4152-BF1E-45529A46EC2F}" dt="2021-11-08T15:16:36.986" v="2356" actId="12"/>
        <pc:sldMkLst>
          <pc:docMk/>
          <pc:sldMk cId="0" sldId="257"/>
        </pc:sldMkLst>
        <pc:spChg chg="mod">
          <ac:chgData name="Fremont Zhao" userId="89db0203-e1e9-4831-b015-aefc28f22eac" providerId="ADAL" clId="{29C0691E-C917-4152-BF1E-45529A46EC2F}" dt="2021-11-08T13:28:46.993" v="34" actId="20577"/>
          <ac:spMkLst>
            <pc:docMk/>
            <pc:sldMk cId="0" sldId="257"/>
            <ac:spMk id="2" creationId="{00000000-0000-0000-0000-000000000000}"/>
          </ac:spMkLst>
        </pc:spChg>
        <pc:spChg chg="mod">
          <ac:chgData name="Fremont Zhao" userId="89db0203-e1e9-4831-b015-aefc28f22eac" providerId="ADAL" clId="{29C0691E-C917-4152-BF1E-45529A46EC2F}" dt="2021-11-08T15:14:03.641" v="2338" actId="403"/>
          <ac:spMkLst>
            <pc:docMk/>
            <pc:sldMk cId="0" sldId="257"/>
            <ac:spMk id="3" creationId="{00000000-0000-0000-0000-000000000000}"/>
          </ac:spMkLst>
        </pc:spChg>
        <pc:spChg chg="add mod">
          <ac:chgData name="Fremont Zhao" userId="89db0203-e1e9-4831-b015-aefc28f22eac" providerId="ADAL" clId="{29C0691E-C917-4152-BF1E-45529A46EC2F}" dt="2021-11-08T14:22:06.853" v="1266" actId="207"/>
          <ac:spMkLst>
            <pc:docMk/>
            <pc:sldMk cId="0" sldId="257"/>
            <ac:spMk id="4" creationId="{A853C59B-0DE8-4A98-BF2A-40FE5C4D01CF}"/>
          </ac:spMkLst>
        </pc:spChg>
        <pc:spChg chg="add del mod">
          <ac:chgData name="Fremont Zhao" userId="89db0203-e1e9-4831-b015-aefc28f22eac" providerId="ADAL" clId="{29C0691E-C917-4152-BF1E-45529A46EC2F}" dt="2021-11-08T14:22:49.269" v="1281" actId="478"/>
          <ac:spMkLst>
            <pc:docMk/>
            <pc:sldMk cId="0" sldId="257"/>
            <ac:spMk id="10" creationId="{8CAF6BC6-B3C9-4B7C-AAF3-E57C2B9E8BFD}"/>
          </ac:spMkLst>
        </pc:spChg>
        <pc:spChg chg="add mod">
          <ac:chgData name="Fremont Zhao" userId="89db0203-e1e9-4831-b015-aefc28f22eac" providerId="ADAL" clId="{29C0691E-C917-4152-BF1E-45529A46EC2F}" dt="2021-11-08T15:16:18.810" v="2353" actId="12"/>
          <ac:spMkLst>
            <pc:docMk/>
            <pc:sldMk cId="0" sldId="257"/>
            <ac:spMk id="11" creationId="{9E4891D7-634D-469E-98BF-8B6FBAD07D18}"/>
          </ac:spMkLst>
        </pc:spChg>
        <pc:spChg chg="add mod">
          <ac:chgData name="Fremont Zhao" userId="89db0203-e1e9-4831-b015-aefc28f22eac" providerId="ADAL" clId="{29C0691E-C917-4152-BF1E-45529A46EC2F}" dt="2021-11-08T15:16:36.986" v="2356" actId="12"/>
          <ac:spMkLst>
            <pc:docMk/>
            <pc:sldMk cId="0" sldId="257"/>
            <ac:spMk id="12" creationId="{CF09B06A-36C5-4456-911C-073F11B9CA53}"/>
          </ac:spMkLst>
        </pc:spChg>
      </pc:sldChg>
      <pc:sldChg chg="del">
        <pc:chgData name="Fremont Zhao" userId="89db0203-e1e9-4831-b015-aefc28f22eac" providerId="ADAL" clId="{29C0691E-C917-4152-BF1E-45529A46EC2F}" dt="2021-11-08T13:28:35.699" v="16" actId="47"/>
        <pc:sldMkLst>
          <pc:docMk/>
          <pc:sldMk cId="2311503394" sldId="279"/>
        </pc:sldMkLst>
      </pc:sldChg>
      <pc:sldChg chg="del">
        <pc:chgData name="Fremont Zhao" userId="89db0203-e1e9-4831-b015-aefc28f22eac" providerId="ADAL" clId="{29C0691E-C917-4152-BF1E-45529A46EC2F}" dt="2021-11-08T13:28:34.657" v="15" actId="47"/>
        <pc:sldMkLst>
          <pc:docMk/>
          <pc:sldMk cId="4152927237" sldId="281"/>
        </pc:sldMkLst>
      </pc:sldChg>
      <pc:sldChg chg="modSp mod">
        <pc:chgData name="Fremont Zhao" userId="89db0203-e1e9-4831-b015-aefc28f22eac" providerId="ADAL" clId="{29C0691E-C917-4152-BF1E-45529A46EC2F}" dt="2021-11-08T13:27:09.721" v="13" actId="20577"/>
        <pc:sldMkLst>
          <pc:docMk/>
          <pc:sldMk cId="1399734906" sldId="282"/>
        </pc:sldMkLst>
        <pc:spChg chg="mod">
          <ac:chgData name="Fremont Zhao" userId="89db0203-e1e9-4831-b015-aefc28f22eac" providerId="ADAL" clId="{29C0691E-C917-4152-BF1E-45529A46EC2F}" dt="2021-11-08T13:27:09.721" v="13" actId="20577"/>
          <ac:spMkLst>
            <pc:docMk/>
            <pc:sldMk cId="1399734906" sldId="282"/>
            <ac:spMk id="9" creationId="{8D498892-6B12-4A37-9DF0-5D3F6D0716DC}"/>
          </ac:spMkLst>
        </pc:spChg>
      </pc:sldChg>
      <pc:sldChg chg="del">
        <pc:chgData name="Fremont Zhao" userId="89db0203-e1e9-4831-b015-aefc28f22eac" providerId="ADAL" clId="{29C0691E-C917-4152-BF1E-45529A46EC2F}" dt="2021-11-08T13:28:33.719" v="14" actId="47"/>
        <pc:sldMkLst>
          <pc:docMk/>
          <pc:sldMk cId="1869607815" sldId="289"/>
        </pc:sldMkLst>
      </pc:sldChg>
      <pc:sldChg chg="del">
        <pc:chgData name="Fremont Zhao" userId="89db0203-e1e9-4831-b015-aefc28f22eac" providerId="ADAL" clId="{29C0691E-C917-4152-BF1E-45529A46EC2F}" dt="2021-11-08T13:28:37.231" v="17" actId="47"/>
        <pc:sldMkLst>
          <pc:docMk/>
          <pc:sldMk cId="1290148990" sldId="290"/>
        </pc:sldMkLst>
      </pc:sldChg>
      <pc:sldChg chg="del">
        <pc:chgData name="Fremont Zhao" userId="89db0203-e1e9-4831-b015-aefc28f22eac" providerId="ADAL" clId="{29C0691E-C917-4152-BF1E-45529A46EC2F}" dt="2021-11-08T13:37:16.578" v="36" actId="47"/>
        <pc:sldMkLst>
          <pc:docMk/>
          <pc:sldMk cId="3237607442" sldId="291"/>
        </pc:sldMkLst>
      </pc:sldChg>
      <pc:sldChg chg="del">
        <pc:chgData name="Fremont Zhao" userId="89db0203-e1e9-4831-b015-aefc28f22eac" providerId="ADAL" clId="{29C0691E-C917-4152-BF1E-45529A46EC2F}" dt="2021-11-08T13:37:16.578" v="36" actId="47"/>
        <pc:sldMkLst>
          <pc:docMk/>
          <pc:sldMk cId="959597404" sldId="292"/>
        </pc:sldMkLst>
      </pc:sldChg>
      <pc:sldChg chg="del">
        <pc:chgData name="Fremont Zhao" userId="89db0203-e1e9-4831-b015-aefc28f22eac" providerId="ADAL" clId="{29C0691E-C917-4152-BF1E-45529A46EC2F}" dt="2021-11-08T13:37:16.578" v="36" actId="47"/>
        <pc:sldMkLst>
          <pc:docMk/>
          <pc:sldMk cId="2495539921" sldId="293"/>
        </pc:sldMkLst>
      </pc:sldChg>
      <pc:sldChg chg="del">
        <pc:chgData name="Fremont Zhao" userId="89db0203-e1e9-4831-b015-aefc28f22eac" providerId="ADAL" clId="{29C0691E-C917-4152-BF1E-45529A46EC2F}" dt="2021-11-08T13:37:16.578" v="36" actId="47"/>
        <pc:sldMkLst>
          <pc:docMk/>
          <pc:sldMk cId="3985339392" sldId="297"/>
        </pc:sldMkLst>
      </pc:sldChg>
      <pc:sldChg chg="del">
        <pc:chgData name="Fremont Zhao" userId="89db0203-e1e9-4831-b015-aefc28f22eac" providerId="ADAL" clId="{29C0691E-C917-4152-BF1E-45529A46EC2F}" dt="2021-11-08T13:37:21.709" v="37" actId="47"/>
        <pc:sldMkLst>
          <pc:docMk/>
          <pc:sldMk cId="1846895997" sldId="298"/>
        </pc:sldMkLst>
      </pc:sldChg>
      <pc:sldChg chg="del">
        <pc:chgData name="Fremont Zhao" userId="89db0203-e1e9-4831-b015-aefc28f22eac" providerId="ADAL" clId="{29C0691E-C917-4152-BF1E-45529A46EC2F}" dt="2021-11-08T13:37:21.709" v="37" actId="47"/>
        <pc:sldMkLst>
          <pc:docMk/>
          <pc:sldMk cId="3376144310" sldId="299"/>
        </pc:sldMkLst>
      </pc:sldChg>
      <pc:sldChg chg="del">
        <pc:chgData name="Fremont Zhao" userId="89db0203-e1e9-4831-b015-aefc28f22eac" providerId="ADAL" clId="{29C0691E-C917-4152-BF1E-45529A46EC2F}" dt="2021-11-08T13:37:21.709" v="37" actId="47"/>
        <pc:sldMkLst>
          <pc:docMk/>
          <pc:sldMk cId="2092539571" sldId="300"/>
        </pc:sldMkLst>
      </pc:sldChg>
      <pc:sldChg chg="del">
        <pc:chgData name="Fremont Zhao" userId="89db0203-e1e9-4831-b015-aefc28f22eac" providerId="ADAL" clId="{29C0691E-C917-4152-BF1E-45529A46EC2F}" dt="2021-11-08T13:37:21.709" v="37" actId="47"/>
        <pc:sldMkLst>
          <pc:docMk/>
          <pc:sldMk cId="1766306457" sldId="301"/>
        </pc:sldMkLst>
      </pc:sldChg>
      <pc:sldChg chg="del">
        <pc:chgData name="Fremont Zhao" userId="89db0203-e1e9-4831-b015-aefc28f22eac" providerId="ADAL" clId="{29C0691E-C917-4152-BF1E-45529A46EC2F}" dt="2021-11-08T13:37:21.709" v="37" actId="47"/>
        <pc:sldMkLst>
          <pc:docMk/>
          <pc:sldMk cId="1861865207" sldId="302"/>
        </pc:sldMkLst>
      </pc:sldChg>
      <pc:sldChg chg="del">
        <pc:chgData name="Fremont Zhao" userId="89db0203-e1e9-4831-b015-aefc28f22eac" providerId="ADAL" clId="{29C0691E-C917-4152-BF1E-45529A46EC2F}" dt="2021-11-08T13:37:21.709" v="37" actId="47"/>
        <pc:sldMkLst>
          <pc:docMk/>
          <pc:sldMk cId="2628910163" sldId="303"/>
        </pc:sldMkLst>
      </pc:sldChg>
      <pc:sldChg chg="del">
        <pc:chgData name="Fremont Zhao" userId="89db0203-e1e9-4831-b015-aefc28f22eac" providerId="ADAL" clId="{29C0691E-C917-4152-BF1E-45529A46EC2F}" dt="2021-11-08T13:37:21.709" v="37" actId="47"/>
        <pc:sldMkLst>
          <pc:docMk/>
          <pc:sldMk cId="4003721918" sldId="304"/>
        </pc:sldMkLst>
      </pc:sldChg>
      <pc:sldChg chg="del">
        <pc:chgData name="Fremont Zhao" userId="89db0203-e1e9-4831-b015-aefc28f22eac" providerId="ADAL" clId="{29C0691E-C917-4152-BF1E-45529A46EC2F}" dt="2021-11-08T13:36:56.118" v="35" actId="47"/>
        <pc:sldMkLst>
          <pc:docMk/>
          <pc:sldMk cId="935431167" sldId="311"/>
        </pc:sldMkLst>
      </pc:sldChg>
      <pc:sldChg chg="del">
        <pc:chgData name="Fremont Zhao" userId="89db0203-e1e9-4831-b015-aefc28f22eac" providerId="ADAL" clId="{29C0691E-C917-4152-BF1E-45529A46EC2F}" dt="2021-11-08T13:36:56.118" v="35" actId="47"/>
        <pc:sldMkLst>
          <pc:docMk/>
          <pc:sldMk cId="3800809249" sldId="312"/>
        </pc:sldMkLst>
      </pc:sldChg>
      <pc:sldChg chg="del">
        <pc:chgData name="Fremont Zhao" userId="89db0203-e1e9-4831-b015-aefc28f22eac" providerId="ADAL" clId="{29C0691E-C917-4152-BF1E-45529A46EC2F}" dt="2021-11-08T13:36:56.118" v="35" actId="47"/>
        <pc:sldMkLst>
          <pc:docMk/>
          <pc:sldMk cId="2387628663" sldId="313"/>
        </pc:sldMkLst>
      </pc:sldChg>
      <pc:sldChg chg="del">
        <pc:chgData name="Fremont Zhao" userId="89db0203-e1e9-4831-b015-aefc28f22eac" providerId="ADAL" clId="{29C0691E-C917-4152-BF1E-45529A46EC2F}" dt="2021-11-08T13:36:56.118" v="35" actId="47"/>
        <pc:sldMkLst>
          <pc:docMk/>
          <pc:sldMk cId="3107998136" sldId="314"/>
        </pc:sldMkLst>
      </pc:sldChg>
      <pc:sldChg chg="del">
        <pc:chgData name="Fremont Zhao" userId="89db0203-e1e9-4831-b015-aefc28f22eac" providerId="ADAL" clId="{29C0691E-C917-4152-BF1E-45529A46EC2F}" dt="2021-11-08T13:36:56.118" v="35" actId="47"/>
        <pc:sldMkLst>
          <pc:docMk/>
          <pc:sldMk cId="903044046" sldId="315"/>
        </pc:sldMkLst>
      </pc:sldChg>
      <pc:sldChg chg="del">
        <pc:chgData name="Fremont Zhao" userId="89db0203-e1e9-4831-b015-aefc28f22eac" providerId="ADAL" clId="{29C0691E-C917-4152-BF1E-45529A46EC2F}" dt="2021-11-08T13:36:56.118" v="35" actId="47"/>
        <pc:sldMkLst>
          <pc:docMk/>
          <pc:sldMk cId="1802220687" sldId="316"/>
        </pc:sldMkLst>
      </pc:sldChg>
      <pc:sldChg chg="del">
        <pc:chgData name="Fremont Zhao" userId="89db0203-e1e9-4831-b015-aefc28f22eac" providerId="ADAL" clId="{29C0691E-C917-4152-BF1E-45529A46EC2F}" dt="2021-11-08T13:36:56.118" v="35" actId="47"/>
        <pc:sldMkLst>
          <pc:docMk/>
          <pc:sldMk cId="3798031463" sldId="317"/>
        </pc:sldMkLst>
      </pc:sldChg>
      <pc:sldChg chg="del">
        <pc:chgData name="Fremont Zhao" userId="89db0203-e1e9-4831-b015-aefc28f22eac" providerId="ADAL" clId="{29C0691E-C917-4152-BF1E-45529A46EC2F}" dt="2021-11-08T13:36:56.118" v="35" actId="47"/>
        <pc:sldMkLst>
          <pc:docMk/>
          <pc:sldMk cId="3151711764" sldId="318"/>
        </pc:sldMkLst>
      </pc:sldChg>
      <pc:sldChg chg="del">
        <pc:chgData name="Fremont Zhao" userId="89db0203-e1e9-4831-b015-aefc28f22eac" providerId="ADAL" clId="{29C0691E-C917-4152-BF1E-45529A46EC2F}" dt="2021-11-08T13:37:16.578" v="36" actId="47"/>
        <pc:sldMkLst>
          <pc:docMk/>
          <pc:sldMk cId="4054348762" sldId="320"/>
        </pc:sldMkLst>
      </pc:sldChg>
      <pc:sldChg chg="del">
        <pc:chgData name="Fremont Zhao" userId="89db0203-e1e9-4831-b015-aefc28f22eac" providerId="ADAL" clId="{29C0691E-C917-4152-BF1E-45529A46EC2F}" dt="2021-11-08T13:37:16.578" v="36" actId="47"/>
        <pc:sldMkLst>
          <pc:docMk/>
          <pc:sldMk cId="2446532607" sldId="321"/>
        </pc:sldMkLst>
      </pc:sldChg>
      <pc:sldMasterChg chg="delSldLayout">
        <pc:chgData name="Fremont Zhao" userId="89db0203-e1e9-4831-b015-aefc28f22eac" providerId="ADAL" clId="{29C0691E-C917-4152-BF1E-45529A46EC2F}" dt="2021-11-08T13:37:16.578" v="36" actId="47"/>
        <pc:sldMasterMkLst>
          <pc:docMk/>
          <pc:sldMasterMk cId="3861427869" sldId="2147483817"/>
        </pc:sldMasterMkLst>
        <pc:sldLayoutChg chg="del">
          <pc:chgData name="Fremont Zhao" userId="89db0203-e1e9-4831-b015-aefc28f22eac" providerId="ADAL" clId="{29C0691E-C917-4152-BF1E-45529A46EC2F}" dt="2021-11-08T13:28:33.719" v="14" actId="47"/>
          <pc:sldLayoutMkLst>
            <pc:docMk/>
            <pc:sldMasterMk cId="3861427869" sldId="2147483817"/>
            <pc:sldLayoutMk cId="2254068385" sldId="2147483818"/>
          </pc:sldLayoutMkLst>
        </pc:sldLayoutChg>
        <pc:sldLayoutChg chg="del">
          <pc:chgData name="Fremont Zhao" userId="89db0203-e1e9-4831-b015-aefc28f22eac" providerId="ADAL" clId="{29C0691E-C917-4152-BF1E-45529A46EC2F}" dt="2021-11-08T13:37:16.578" v="36" actId="47"/>
          <pc:sldLayoutMkLst>
            <pc:docMk/>
            <pc:sldMasterMk cId="3861427869" sldId="2147483817"/>
            <pc:sldLayoutMk cId="1711255210" sldId="2147483846"/>
          </pc:sldLayoutMkLst>
        </pc:sldLayoutChg>
        <pc:sldLayoutChg chg="del">
          <pc:chgData name="Fremont Zhao" userId="89db0203-e1e9-4831-b015-aefc28f22eac" providerId="ADAL" clId="{29C0691E-C917-4152-BF1E-45529A46EC2F}" dt="2021-11-08T13:36:56.118" v="35" actId="47"/>
          <pc:sldLayoutMkLst>
            <pc:docMk/>
            <pc:sldMasterMk cId="3861427869" sldId="2147483817"/>
            <pc:sldLayoutMk cId="3290419034" sldId="2147483848"/>
          </pc:sldLayoutMkLst>
        </pc:sldLayoutChg>
        <pc:sldLayoutChg chg="del">
          <pc:chgData name="Fremont Zhao" userId="89db0203-e1e9-4831-b015-aefc28f22eac" providerId="ADAL" clId="{29C0691E-C917-4152-BF1E-45529A46EC2F}" dt="2021-11-08T13:36:56.118" v="35" actId="47"/>
          <pc:sldLayoutMkLst>
            <pc:docMk/>
            <pc:sldMasterMk cId="3861427869" sldId="2147483817"/>
            <pc:sldLayoutMk cId="2831638577" sldId="2147483849"/>
          </pc:sldLayoutMkLst>
        </pc:sldLayoutChg>
      </pc:sldMasterChg>
    </pc:docChg>
  </pc:docChgLst>
  <pc:docChgLst>
    <pc:chgData name="Jia Jun Tan" userId="b3bc4fcc-5e8e-4ff2-bb76-170d8df4aa27" providerId="ADAL" clId="{B2B0B0B7-35DD-4080-A803-114CCE6046B9}"/>
    <pc:docChg chg="undo redo custSel addSld delSld modSld sldOrd addSection modSection">
      <pc:chgData name="Jia Jun Tan" userId="b3bc4fcc-5e8e-4ff2-bb76-170d8df4aa27" providerId="ADAL" clId="{B2B0B0B7-35DD-4080-A803-114CCE6046B9}" dt="2021-11-19T09:43:31.992" v="11318" actId="20577"/>
      <pc:docMkLst>
        <pc:docMk/>
      </pc:docMkLst>
      <pc:sldChg chg="addSp delSp modSp add del mod ord modShow">
        <pc:chgData name="Jia Jun Tan" userId="b3bc4fcc-5e8e-4ff2-bb76-170d8df4aa27" providerId="ADAL" clId="{B2B0B0B7-35DD-4080-A803-114CCE6046B9}" dt="2021-11-18T15:10:16.562" v="11195"/>
        <pc:sldMkLst>
          <pc:docMk/>
          <pc:sldMk cId="0" sldId="257"/>
        </pc:sldMkLst>
        <pc:spChg chg="add del mod">
          <ac:chgData name="Jia Jun Tan" userId="b3bc4fcc-5e8e-4ff2-bb76-170d8df4aa27" providerId="ADAL" clId="{B2B0B0B7-35DD-4080-A803-114CCE6046B9}" dt="2021-11-09T09:01:59.497" v="965" actId="478"/>
          <ac:spMkLst>
            <pc:docMk/>
            <pc:sldMk cId="0" sldId="257"/>
            <ac:spMk id="10" creationId="{F95149C7-E12D-44E4-A546-FE20A0AFD89F}"/>
          </ac:spMkLst>
        </pc:spChg>
        <pc:spChg chg="del mod">
          <ac:chgData name="Jia Jun Tan" userId="b3bc4fcc-5e8e-4ff2-bb76-170d8df4aa27" providerId="ADAL" clId="{B2B0B0B7-35DD-4080-A803-114CCE6046B9}" dt="2021-11-09T09:01:32.826" v="934" actId="478"/>
          <ac:spMkLst>
            <pc:docMk/>
            <pc:sldMk cId="0" sldId="257"/>
            <ac:spMk id="11" creationId="{9E4891D7-634D-469E-98BF-8B6FBAD07D18}"/>
          </ac:spMkLst>
        </pc:spChg>
        <pc:spChg chg="del mod">
          <ac:chgData name="Jia Jun Tan" userId="b3bc4fcc-5e8e-4ff2-bb76-170d8df4aa27" providerId="ADAL" clId="{B2B0B0B7-35DD-4080-A803-114CCE6046B9}" dt="2021-11-09T09:01:32.826" v="934" actId="478"/>
          <ac:spMkLst>
            <pc:docMk/>
            <pc:sldMk cId="0" sldId="257"/>
            <ac:spMk id="12" creationId="{CF09B06A-36C5-4456-911C-073F11B9CA53}"/>
          </ac:spMkLst>
        </pc:spChg>
      </pc:sldChg>
      <pc:sldChg chg="modSp mod">
        <pc:chgData name="Jia Jun Tan" userId="b3bc4fcc-5e8e-4ff2-bb76-170d8df4aa27" providerId="ADAL" clId="{B2B0B0B7-35DD-4080-A803-114CCE6046B9}" dt="2021-11-19T09:43:31.992" v="11318" actId="20577"/>
        <pc:sldMkLst>
          <pc:docMk/>
          <pc:sldMk cId="1399734906" sldId="282"/>
        </pc:sldMkLst>
        <pc:spChg chg="mod">
          <ac:chgData name="Jia Jun Tan" userId="b3bc4fcc-5e8e-4ff2-bb76-170d8df4aa27" providerId="ADAL" clId="{B2B0B0B7-35DD-4080-A803-114CCE6046B9}" dt="2021-11-19T09:43:31.992" v="11318" actId="20577"/>
          <ac:spMkLst>
            <pc:docMk/>
            <pc:sldMk cId="1399734906" sldId="282"/>
            <ac:spMk id="9" creationId="{8D498892-6B12-4A37-9DF0-5D3F6D0716DC}"/>
          </ac:spMkLst>
        </pc:spChg>
      </pc:sldChg>
      <pc:sldChg chg="del ord">
        <pc:chgData name="Jia Jun Tan" userId="b3bc4fcc-5e8e-4ff2-bb76-170d8df4aa27" providerId="ADAL" clId="{B2B0B0B7-35DD-4080-A803-114CCE6046B9}" dt="2021-11-16T14:13:59.351" v="5970" actId="47"/>
        <pc:sldMkLst>
          <pc:docMk/>
          <pc:sldMk cId="1415511520" sldId="305"/>
        </pc:sldMkLst>
      </pc:sldChg>
      <pc:sldChg chg="del ord">
        <pc:chgData name="Jia Jun Tan" userId="b3bc4fcc-5e8e-4ff2-bb76-170d8df4aa27" providerId="ADAL" clId="{B2B0B0B7-35DD-4080-A803-114CCE6046B9}" dt="2021-11-16T14:13:59.351" v="5970" actId="47"/>
        <pc:sldMkLst>
          <pc:docMk/>
          <pc:sldMk cId="1894892668" sldId="306"/>
        </pc:sldMkLst>
      </pc:sldChg>
      <pc:sldChg chg="del ord">
        <pc:chgData name="Jia Jun Tan" userId="b3bc4fcc-5e8e-4ff2-bb76-170d8df4aa27" providerId="ADAL" clId="{B2B0B0B7-35DD-4080-A803-114CCE6046B9}" dt="2021-11-16T14:13:59.351" v="5970" actId="47"/>
        <pc:sldMkLst>
          <pc:docMk/>
          <pc:sldMk cId="3302660827" sldId="307"/>
        </pc:sldMkLst>
      </pc:sldChg>
      <pc:sldChg chg="del ord">
        <pc:chgData name="Jia Jun Tan" userId="b3bc4fcc-5e8e-4ff2-bb76-170d8df4aa27" providerId="ADAL" clId="{B2B0B0B7-35DD-4080-A803-114CCE6046B9}" dt="2021-11-16T14:13:59.351" v="5970" actId="47"/>
        <pc:sldMkLst>
          <pc:docMk/>
          <pc:sldMk cId="1926053447" sldId="308"/>
        </pc:sldMkLst>
      </pc:sldChg>
      <pc:sldChg chg="del ord">
        <pc:chgData name="Jia Jun Tan" userId="b3bc4fcc-5e8e-4ff2-bb76-170d8df4aa27" providerId="ADAL" clId="{B2B0B0B7-35DD-4080-A803-114CCE6046B9}" dt="2021-11-16T14:13:59.351" v="5970" actId="47"/>
        <pc:sldMkLst>
          <pc:docMk/>
          <pc:sldMk cId="3928619030" sldId="309"/>
        </pc:sldMkLst>
      </pc:sldChg>
      <pc:sldChg chg="del ord">
        <pc:chgData name="Jia Jun Tan" userId="b3bc4fcc-5e8e-4ff2-bb76-170d8df4aa27" providerId="ADAL" clId="{B2B0B0B7-35DD-4080-A803-114CCE6046B9}" dt="2021-11-16T14:13:59.351" v="5970" actId="47"/>
        <pc:sldMkLst>
          <pc:docMk/>
          <pc:sldMk cId="2595514037" sldId="310"/>
        </pc:sldMkLst>
      </pc:sldChg>
      <pc:sldChg chg="del">
        <pc:chgData name="Jia Jun Tan" userId="b3bc4fcc-5e8e-4ff2-bb76-170d8df4aa27" providerId="ADAL" clId="{B2B0B0B7-35DD-4080-A803-114CCE6046B9}" dt="2021-11-16T14:13:59.351" v="5970" actId="47"/>
        <pc:sldMkLst>
          <pc:docMk/>
          <pc:sldMk cId="3975885782" sldId="319"/>
        </pc:sldMkLst>
      </pc:sldChg>
      <pc:sldChg chg="addSp delSp modSp add mod modShow addCm modCm">
        <pc:chgData name="Jia Jun Tan" userId="b3bc4fcc-5e8e-4ff2-bb76-170d8df4aa27" providerId="ADAL" clId="{B2B0B0B7-35DD-4080-A803-114CCE6046B9}" dt="2021-11-19T09:31:50.558" v="11315" actId="729"/>
        <pc:sldMkLst>
          <pc:docMk/>
          <pc:sldMk cId="3154578993" sldId="324"/>
        </pc:sldMkLst>
        <pc:spChg chg="mod">
          <ac:chgData name="Jia Jun Tan" userId="b3bc4fcc-5e8e-4ff2-bb76-170d8df4aa27" providerId="ADAL" clId="{B2B0B0B7-35DD-4080-A803-114CCE6046B9}" dt="2021-11-18T14:43:01.376" v="10638" actId="113"/>
          <ac:spMkLst>
            <pc:docMk/>
            <pc:sldMk cId="3154578993" sldId="324"/>
            <ac:spMk id="2" creationId="{00000000-0000-0000-0000-000000000000}"/>
          </ac:spMkLst>
        </pc:spChg>
        <pc:spChg chg="del mod">
          <ac:chgData name="Jia Jun Tan" userId="b3bc4fcc-5e8e-4ff2-bb76-170d8df4aa27" providerId="ADAL" clId="{B2B0B0B7-35DD-4080-A803-114CCE6046B9}" dt="2021-11-09T10:13:42.407" v="1974" actId="478"/>
          <ac:spMkLst>
            <pc:docMk/>
            <pc:sldMk cId="3154578993" sldId="324"/>
            <ac:spMk id="3" creationId="{00000000-0000-0000-0000-000000000000}"/>
          </ac:spMkLst>
        </pc:spChg>
        <pc:spChg chg="add mod">
          <ac:chgData name="Jia Jun Tan" userId="b3bc4fcc-5e8e-4ff2-bb76-170d8df4aa27" providerId="ADAL" clId="{B2B0B0B7-35DD-4080-A803-114CCE6046B9}" dt="2021-11-16T14:08:50.684" v="5615" actId="1035"/>
          <ac:spMkLst>
            <pc:docMk/>
            <pc:sldMk cId="3154578993" sldId="324"/>
            <ac:spMk id="10" creationId="{AE7ABDF3-9F82-4DD1-999A-336B2EA93DC6}"/>
          </ac:spMkLst>
        </pc:spChg>
        <pc:spChg chg="del">
          <ac:chgData name="Jia Jun Tan" userId="b3bc4fcc-5e8e-4ff2-bb76-170d8df4aa27" providerId="ADAL" clId="{B2B0B0B7-35DD-4080-A803-114CCE6046B9}" dt="2021-11-09T09:02:27.174" v="971" actId="478"/>
          <ac:spMkLst>
            <pc:docMk/>
            <pc:sldMk cId="3154578993" sldId="324"/>
            <ac:spMk id="11" creationId="{9E4891D7-634D-469E-98BF-8B6FBAD07D18}"/>
          </ac:spMkLst>
        </pc:spChg>
        <pc:spChg chg="del">
          <ac:chgData name="Jia Jun Tan" userId="b3bc4fcc-5e8e-4ff2-bb76-170d8df4aa27" providerId="ADAL" clId="{B2B0B0B7-35DD-4080-A803-114CCE6046B9}" dt="2021-11-09T09:02:27.174" v="971" actId="478"/>
          <ac:spMkLst>
            <pc:docMk/>
            <pc:sldMk cId="3154578993" sldId="324"/>
            <ac:spMk id="12" creationId="{CF09B06A-36C5-4456-911C-073F11B9CA53}"/>
          </ac:spMkLst>
        </pc:spChg>
        <pc:spChg chg="add del mod">
          <ac:chgData name="Jia Jun Tan" userId="b3bc4fcc-5e8e-4ff2-bb76-170d8df4aa27" providerId="ADAL" clId="{B2B0B0B7-35DD-4080-A803-114CCE6046B9}" dt="2021-11-09T10:13:42.407" v="1974" actId="478"/>
          <ac:spMkLst>
            <pc:docMk/>
            <pc:sldMk cId="3154578993" sldId="324"/>
            <ac:spMk id="13" creationId="{4CD4161E-985C-4DD2-A29D-13991DAA6670}"/>
          </ac:spMkLst>
        </pc:spChg>
        <pc:spChg chg="add del mod">
          <ac:chgData name="Jia Jun Tan" userId="b3bc4fcc-5e8e-4ff2-bb76-170d8df4aa27" providerId="ADAL" clId="{B2B0B0B7-35DD-4080-A803-114CCE6046B9}" dt="2021-11-09T09:03:42.335" v="1018" actId="478"/>
          <ac:spMkLst>
            <pc:docMk/>
            <pc:sldMk cId="3154578993" sldId="324"/>
            <ac:spMk id="14" creationId="{3B23CD0C-CEA5-4F3F-8E39-1B8E0C9CDBED}"/>
          </ac:spMkLst>
        </pc:spChg>
        <pc:spChg chg="add mod">
          <ac:chgData name="Jia Jun Tan" userId="b3bc4fcc-5e8e-4ff2-bb76-170d8df4aa27" providerId="ADAL" clId="{B2B0B0B7-35DD-4080-A803-114CCE6046B9}" dt="2021-11-16T14:13:20.800" v="5963" actId="20577"/>
          <ac:spMkLst>
            <pc:docMk/>
            <pc:sldMk cId="3154578993" sldId="324"/>
            <ac:spMk id="15" creationId="{9102FE61-1882-46D6-AAA0-988D4BE4D10C}"/>
          </ac:spMkLst>
        </pc:spChg>
        <pc:spChg chg="add mod">
          <ac:chgData name="Jia Jun Tan" userId="b3bc4fcc-5e8e-4ff2-bb76-170d8df4aa27" providerId="ADAL" clId="{B2B0B0B7-35DD-4080-A803-114CCE6046B9}" dt="2021-11-16T14:08:50.684" v="5615" actId="1035"/>
          <ac:spMkLst>
            <pc:docMk/>
            <pc:sldMk cId="3154578993" sldId="324"/>
            <ac:spMk id="16" creationId="{8EA9E168-B894-4C0C-81E0-C93817E28C16}"/>
          </ac:spMkLst>
        </pc:spChg>
        <pc:spChg chg="add mod">
          <ac:chgData name="Jia Jun Tan" userId="b3bc4fcc-5e8e-4ff2-bb76-170d8df4aa27" providerId="ADAL" clId="{B2B0B0B7-35DD-4080-A803-114CCE6046B9}" dt="2021-11-18T14:43:09.951" v="10646" actId="20577"/>
          <ac:spMkLst>
            <pc:docMk/>
            <pc:sldMk cId="3154578993" sldId="324"/>
            <ac:spMk id="17" creationId="{E47ED42D-2A08-4ADC-AE33-0E6F17F73F38}"/>
          </ac:spMkLst>
        </pc:spChg>
        <pc:spChg chg="add mod">
          <ac:chgData name="Jia Jun Tan" userId="b3bc4fcc-5e8e-4ff2-bb76-170d8df4aa27" providerId="ADAL" clId="{B2B0B0B7-35DD-4080-A803-114CCE6046B9}" dt="2021-11-16T14:08:50.684" v="5615" actId="1035"/>
          <ac:spMkLst>
            <pc:docMk/>
            <pc:sldMk cId="3154578993" sldId="324"/>
            <ac:spMk id="18" creationId="{0AA89893-5D4B-49EB-9F1F-529D501CE284}"/>
          </ac:spMkLst>
        </pc:spChg>
        <pc:spChg chg="add del mod">
          <ac:chgData name="Jia Jun Tan" userId="b3bc4fcc-5e8e-4ff2-bb76-170d8df4aa27" providerId="ADAL" clId="{B2B0B0B7-35DD-4080-A803-114CCE6046B9}" dt="2021-11-09T10:15:31.733" v="2021" actId="478"/>
          <ac:spMkLst>
            <pc:docMk/>
            <pc:sldMk cId="3154578993" sldId="324"/>
            <ac:spMk id="19" creationId="{8956E9E7-9BEE-49A4-8485-E2A4B7705F8B}"/>
          </ac:spMkLst>
        </pc:spChg>
        <pc:spChg chg="add mod">
          <ac:chgData name="Jia Jun Tan" userId="b3bc4fcc-5e8e-4ff2-bb76-170d8df4aa27" providerId="ADAL" clId="{B2B0B0B7-35DD-4080-A803-114CCE6046B9}" dt="2021-11-10T00:57:49.920" v="3864" actId="14100"/>
          <ac:spMkLst>
            <pc:docMk/>
            <pc:sldMk cId="3154578993" sldId="324"/>
            <ac:spMk id="20" creationId="{13415347-29CE-48DB-93B6-5BDCCFC64601}"/>
          </ac:spMkLst>
        </pc:spChg>
        <pc:spChg chg="add del mod">
          <ac:chgData name="Jia Jun Tan" userId="b3bc4fcc-5e8e-4ff2-bb76-170d8df4aa27" providerId="ADAL" clId="{B2B0B0B7-35DD-4080-A803-114CCE6046B9}" dt="2021-11-19T07:43:22.216" v="11313" actId="478"/>
          <ac:spMkLst>
            <pc:docMk/>
            <pc:sldMk cId="3154578993" sldId="324"/>
            <ac:spMk id="22" creationId="{189C6A12-5504-48C8-88A2-459F3E30954E}"/>
          </ac:spMkLst>
        </pc:spChg>
      </pc:sldChg>
      <pc:sldChg chg="addSp delSp modSp add mod ord">
        <pc:chgData name="Jia Jun Tan" userId="b3bc4fcc-5e8e-4ff2-bb76-170d8df4aa27" providerId="ADAL" clId="{B2B0B0B7-35DD-4080-A803-114CCE6046B9}" dt="2021-11-18T15:10:49.663" v="11201"/>
        <pc:sldMkLst>
          <pc:docMk/>
          <pc:sldMk cId="2082752368" sldId="325"/>
        </pc:sldMkLst>
        <pc:spChg chg="mod">
          <ac:chgData name="Jia Jun Tan" userId="b3bc4fcc-5e8e-4ff2-bb76-170d8df4aa27" providerId="ADAL" clId="{B2B0B0B7-35DD-4080-A803-114CCE6046B9}" dt="2021-11-09T09:01:50.871" v="964" actId="20577"/>
          <ac:spMkLst>
            <pc:docMk/>
            <pc:sldMk cId="2082752368" sldId="325"/>
            <ac:spMk id="2" creationId="{00000000-0000-0000-0000-000000000000}"/>
          </ac:spMkLst>
        </pc:spChg>
        <pc:spChg chg="del">
          <ac:chgData name="Jia Jun Tan" userId="b3bc4fcc-5e8e-4ff2-bb76-170d8df4aa27" providerId="ADAL" clId="{B2B0B0B7-35DD-4080-A803-114CCE6046B9}" dt="2021-11-09T09:01:40.499" v="939" actId="478"/>
          <ac:spMkLst>
            <pc:docMk/>
            <pc:sldMk cId="2082752368" sldId="325"/>
            <ac:spMk id="3" creationId="{00000000-0000-0000-0000-000000000000}"/>
          </ac:spMkLst>
        </pc:spChg>
        <pc:spChg chg="del">
          <ac:chgData name="Jia Jun Tan" userId="b3bc4fcc-5e8e-4ff2-bb76-170d8df4aa27" providerId="ADAL" clId="{B2B0B0B7-35DD-4080-A803-114CCE6046B9}" dt="2021-11-09T09:01:40.499" v="939" actId="478"/>
          <ac:spMkLst>
            <pc:docMk/>
            <pc:sldMk cId="2082752368" sldId="325"/>
            <ac:spMk id="4" creationId="{A853C59B-0DE8-4A98-BF2A-40FE5C4D01CF}"/>
          </ac:spMkLst>
        </pc:spChg>
        <pc:spChg chg="add del mod">
          <ac:chgData name="Jia Jun Tan" userId="b3bc4fcc-5e8e-4ff2-bb76-170d8df4aa27" providerId="ADAL" clId="{B2B0B0B7-35DD-4080-A803-114CCE6046B9}" dt="2021-11-09T09:01:42.374" v="940" actId="478"/>
          <ac:spMkLst>
            <pc:docMk/>
            <pc:sldMk cId="2082752368" sldId="325"/>
            <ac:spMk id="6" creationId="{CCCF69A7-2C2C-45E9-84FA-27C2435BDBDF}"/>
          </ac:spMkLst>
        </pc:spChg>
        <pc:spChg chg="mod">
          <ac:chgData name="Jia Jun Tan" userId="b3bc4fcc-5e8e-4ff2-bb76-170d8df4aa27" providerId="ADAL" clId="{B2B0B0B7-35DD-4080-A803-114CCE6046B9}" dt="2021-11-16T01:41:42.010" v="4906" actId="20577"/>
          <ac:spMkLst>
            <pc:docMk/>
            <pc:sldMk cId="2082752368" sldId="325"/>
            <ac:spMk id="10" creationId="{F95149C7-E12D-44E4-A546-FE20A0AFD89F}"/>
          </ac:spMkLst>
        </pc:spChg>
        <pc:spChg chg="add del mod">
          <ac:chgData name="Jia Jun Tan" userId="b3bc4fcc-5e8e-4ff2-bb76-170d8df4aa27" providerId="ADAL" clId="{B2B0B0B7-35DD-4080-A803-114CCE6046B9}" dt="2021-11-09T10:17:02.444" v="2081" actId="478"/>
          <ac:spMkLst>
            <pc:docMk/>
            <pc:sldMk cId="2082752368" sldId="325"/>
            <ac:spMk id="11" creationId="{C776A106-C48E-440A-A539-02CCE98D59ED}"/>
          </ac:spMkLst>
        </pc:spChg>
        <pc:spChg chg="add mod">
          <ac:chgData name="Jia Jun Tan" userId="b3bc4fcc-5e8e-4ff2-bb76-170d8df4aa27" providerId="ADAL" clId="{B2B0B0B7-35DD-4080-A803-114CCE6046B9}" dt="2021-11-09T10:17:05.134" v="2082"/>
          <ac:spMkLst>
            <pc:docMk/>
            <pc:sldMk cId="2082752368" sldId="325"/>
            <ac:spMk id="12" creationId="{BDE1E3F9-24D8-4526-B07D-B00567684D3E}"/>
          </ac:spMkLst>
        </pc:spChg>
      </pc:sldChg>
      <pc:sldChg chg="addSp delSp modSp add mod ord">
        <pc:chgData name="Jia Jun Tan" userId="b3bc4fcc-5e8e-4ff2-bb76-170d8df4aa27" providerId="ADAL" clId="{B2B0B0B7-35DD-4080-A803-114CCE6046B9}" dt="2021-11-18T15:10:21.013" v="11197"/>
        <pc:sldMkLst>
          <pc:docMk/>
          <pc:sldMk cId="3140149751" sldId="326"/>
        </pc:sldMkLst>
        <pc:spChg chg="mod">
          <ac:chgData name="Jia Jun Tan" userId="b3bc4fcc-5e8e-4ff2-bb76-170d8df4aa27" providerId="ADAL" clId="{B2B0B0B7-35DD-4080-A803-114CCE6046B9}" dt="2021-11-09T09:18:49.465" v="1560" actId="20577"/>
          <ac:spMkLst>
            <pc:docMk/>
            <pc:sldMk cId="3140149751" sldId="326"/>
            <ac:spMk id="2" creationId="{00000000-0000-0000-0000-000000000000}"/>
          </ac:spMkLst>
        </pc:spChg>
        <pc:spChg chg="del">
          <ac:chgData name="Jia Jun Tan" userId="b3bc4fcc-5e8e-4ff2-bb76-170d8df4aa27" providerId="ADAL" clId="{B2B0B0B7-35DD-4080-A803-114CCE6046B9}" dt="2021-11-09T09:02:19.332" v="969" actId="478"/>
          <ac:spMkLst>
            <pc:docMk/>
            <pc:sldMk cId="3140149751" sldId="326"/>
            <ac:spMk id="3" creationId="{00000000-0000-0000-0000-000000000000}"/>
          </ac:spMkLst>
        </pc:spChg>
        <pc:spChg chg="del">
          <ac:chgData name="Jia Jun Tan" userId="b3bc4fcc-5e8e-4ff2-bb76-170d8df4aa27" providerId="ADAL" clId="{B2B0B0B7-35DD-4080-A803-114CCE6046B9}" dt="2021-11-09T09:02:19.332" v="969" actId="478"/>
          <ac:spMkLst>
            <pc:docMk/>
            <pc:sldMk cId="3140149751" sldId="326"/>
            <ac:spMk id="4" creationId="{A853C59B-0DE8-4A98-BF2A-40FE5C4D01CF}"/>
          </ac:spMkLst>
        </pc:spChg>
        <pc:spChg chg="add del mod">
          <ac:chgData name="Jia Jun Tan" userId="b3bc4fcc-5e8e-4ff2-bb76-170d8df4aa27" providerId="ADAL" clId="{B2B0B0B7-35DD-4080-A803-114CCE6046B9}" dt="2021-11-09T09:02:21.609" v="970" actId="478"/>
          <ac:spMkLst>
            <pc:docMk/>
            <pc:sldMk cId="3140149751" sldId="326"/>
            <ac:spMk id="6" creationId="{8EAD42F4-6517-4540-B0BE-0A5B7F60441E}"/>
          </ac:spMkLst>
        </pc:spChg>
        <pc:spChg chg="add del mod">
          <ac:chgData name="Jia Jun Tan" userId="b3bc4fcc-5e8e-4ff2-bb76-170d8df4aa27" providerId="ADAL" clId="{B2B0B0B7-35DD-4080-A803-114CCE6046B9}" dt="2021-11-09T09:21:05.107" v="1624" actId="478"/>
          <ac:spMkLst>
            <pc:docMk/>
            <pc:sldMk cId="3140149751" sldId="326"/>
            <ac:spMk id="10" creationId="{C94094A9-3CF0-4FEF-AF81-6165041BE64D}"/>
          </ac:spMkLst>
        </pc:spChg>
        <pc:spChg chg="mod">
          <ac:chgData name="Jia Jun Tan" userId="b3bc4fcc-5e8e-4ff2-bb76-170d8df4aa27" providerId="ADAL" clId="{B2B0B0B7-35DD-4080-A803-114CCE6046B9}" dt="2021-11-09T10:16:13.092" v="2052" actId="207"/>
          <ac:spMkLst>
            <pc:docMk/>
            <pc:sldMk cId="3140149751" sldId="326"/>
            <ac:spMk id="11" creationId="{9E4891D7-634D-469E-98BF-8B6FBAD07D18}"/>
          </ac:spMkLst>
        </pc:spChg>
        <pc:spChg chg="mod">
          <ac:chgData name="Jia Jun Tan" userId="b3bc4fcc-5e8e-4ff2-bb76-170d8df4aa27" providerId="ADAL" clId="{B2B0B0B7-35DD-4080-A803-114CCE6046B9}" dt="2021-11-09T10:16:22.481" v="2055" actId="20577"/>
          <ac:spMkLst>
            <pc:docMk/>
            <pc:sldMk cId="3140149751" sldId="326"/>
            <ac:spMk id="12" creationId="{CF09B06A-36C5-4456-911C-073F11B9CA53}"/>
          </ac:spMkLst>
        </pc:spChg>
        <pc:spChg chg="add mod">
          <ac:chgData name="Jia Jun Tan" userId="b3bc4fcc-5e8e-4ff2-bb76-170d8df4aa27" providerId="ADAL" clId="{B2B0B0B7-35DD-4080-A803-114CCE6046B9}" dt="2021-11-09T10:17:06.275" v="2083"/>
          <ac:spMkLst>
            <pc:docMk/>
            <pc:sldMk cId="3140149751" sldId="326"/>
            <ac:spMk id="19" creationId="{F24EB8E4-0951-4B4C-9B88-0649A48294C8}"/>
          </ac:spMkLst>
        </pc:spChg>
        <pc:picChg chg="add mod">
          <ac:chgData name="Jia Jun Tan" userId="b3bc4fcc-5e8e-4ff2-bb76-170d8df4aa27" providerId="ADAL" clId="{B2B0B0B7-35DD-4080-A803-114CCE6046B9}" dt="2021-11-09T10:14:21.821" v="1992" actId="1076"/>
          <ac:picMkLst>
            <pc:docMk/>
            <pc:sldMk cId="3140149751" sldId="326"/>
            <ac:picMk id="14" creationId="{6DBC74BE-A124-4263-A52C-FF5D34B7549E}"/>
          </ac:picMkLst>
        </pc:picChg>
        <pc:picChg chg="add mod">
          <ac:chgData name="Jia Jun Tan" userId="b3bc4fcc-5e8e-4ff2-bb76-170d8df4aa27" providerId="ADAL" clId="{B2B0B0B7-35DD-4080-A803-114CCE6046B9}" dt="2021-11-09T10:14:21.821" v="1992" actId="1076"/>
          <ac:picMkLst>
            <pc:docMk/>
            <pc:sldMk cId="3140149751" sldId="326"/>
            <ac:picMk id="16" creationId="{328774F6-92EA-4B23-BE0E-25C361D09DAC}"/>
          </ac:picMkLst>
        </pc:picChg>
        <pc:picChg chg="add mod">
          <ac:chgData name="Jia Jun Tan" userId="b3bc4fcc-5e8e-4ff2-bb76-170d8df4aa27" providerId="ADAL" clId="{B2B0B0B7-35DD-4080-A803-114CCE6046B9}" dt="2021-11-09T10:14:21.821" v="1992" actId="1076"/>
          <ac:picMkLst>
            <pc:docMk/>
            <pc:sldMk cId="3140149751" sldId="326"/>
            <ac:picMk id="18" creationId="{EB8C3763-02B7-420E-A87B-16FCAD17D3EA}"/>
          </ac:picMkLst>
        </pc:picChg>
      </pc:sldChg>
      <pc:sldChg chg="addSp delSp modSp add mod">
        <pc:chgData name="Jia Jun Tan" userId="b3bc4fcc-5e8e-4ff2-bb76-170d8df4aa27" providerId="ADAL" clId="{B2B0B0B7-35DD-4080-A803-114CCE6046B9}" dt="2021-11-10T02:14:09.072" v="3967" actId="20577"/>
        <pc:sldMkLst>
          <pc:docMk/>
          <pc:sldMk cId="4194012559" sldId="327"/>
        </pc:sldMkLst>
        <pc:spChg chg="mod">
          <ac:chgData name="Jia Jun Tan" userId="b3bc4fcc-5e8e-4ff2-bb76-170d8df4aa27" providerId="ADAL" clId="{B2B0B0B7-35DD-4080-A803-114CCE6046B9}" dt="2021-11-09T10:05:21.519" v="1724" actId="20577"/>
          <ac:spMkLst>
            <pc:docMk/>
            <pc:sldMk cId="4194012559" sldId="327"/>
            <ac:spMk id="2" creationId="{00000000-0000-0000-0000-000000000000}"/>
          </ac:spMkLst>
        </pc:spChg>
        <pc:spChg chg="del">
          <ac:chgData name="Jia Jun Tan" userId="b3bc4fcc-5e8e-4ff2-bb76-170d8df4aa27" providerId="ADAL" clId="{B2B0B0B7-35DD-4080-A803-114CCE6046B9}" dt="2021-11-09T10:05:24.727" v="1726" actId="478"/>
          <ac:spMkLst>
            <pc:docMk/>
            <pc:sldMk cId="4194012559" sldId="327"/>
            <ac:spMk id="11" creationId="{9E4891D7-634D-469E-98BF-8B6FBAD07D18}"/>
          </ac:spMkLst>
        </pc:spChg>
        <pc:spChg chg="del">
          <ac:chgData name="Jia Jun Tan" userId="b3bc4fcc-5e8e-4ff2-bb76-170d8df4aa27" providerId="ADAL" clId="{B2B0B0B7-35DD-4080-A803-114CCE6046B9}" dt="2021-11-09T10:05:26.807" v="1727" actId="478"/>
          <ac:spMkLst>
            <pc:docMk/>
            <pc:sldMk cId="4194012559" sldId="327"/>
            <ac:spMk id="12" creationId="{CF09B06A-36C5-4456-911C-073F11B9CA53}"/>
          </ac:spMkLst>
        </pc:spChg>
        <pc:graphicFrameChg chg="add mod modGraphic">
          <ac:chgData name="Jia Jun Tan" userId="b3bc4fcc-5e8e-4ff2-bb76-170d8df4aa27" providerId="ADAL" clId="{B2B0B0B7-35DD-4080-A803-114CCE6046B9}" dt="2021-11-10T02:14:09.072" v="3967" actId="20577"/>
          <ac:graphicFrameMkLst>
            <pc:docMk/>
            <pc:sldMk cId="4194012559" sldId="327"/>
            <ac:graphicFrameMk id="3" creationId="{82A080DF-8BB8-4B55-9FCD-12E3C5F6EBA8}"/>
          </ac:graphicFrameMkLst>
        </pc:graphicFrameChg>
        <pc:picChg chg="del">
          <ac:chgData name="Jia Jun Tan" userId="b3bc4fcc-5e8e-4ff2-bb76-170d8df4aa27" providerId="ADAL" clId="{B2B0B0B7-35DD-4080-A803-114CCE6046B9}" dt="2021-11-09T10:05:23.977" v="1725" actId="478"/>
          <ac:picMkLst>
            <pc:docMk/>
            <pc:sldMk cId="4194012559" sldId="327"/>
            <ac:picMk id="14" creationId="{6DBC74BE-A124-4263-A52C-FF5D34B7549E}"/>
          </ac:picMkLst>
        </pc:picChg>
        <pc:picChg chg="del">
          <ac:chgData name="Jia Jun Tan" userId="b3bc4fcc-5e8e-4ff2-bb76-170d8df4aa27" providerId="ADAL" clId="{B2B0B0B7-35DD-4080-A803-114CCE6046B9}" dt="2021-11-09T10:05:23.977" v="1725" actId="478"/>
          <ac:picMkLst>
            <pc:docMk/>
            <pc:sldMk cId="4194012559" sldId="327"/>
            <ac:picMk id="16" creationId="{328774F6-92EA-4B23-BE0E-25C361D09DAC}"/>
          </ac:picMkLst>
        </pc:picChg>
        <pc:picChg chg="del">
          <ac:chgData name="Jia Jun Tan" userId="b3bc4fcc-5e8e-4ff2-bb76-170d8df4aa27" providerId="ADAL" clId="{B2B0B0B7-35DD-4080-A803-114CCE6046B9}" dt="2021-11-09T10:05:23.977" v="1725" actId="478"/>
          <ac:picMkLst>
            <pc:docMk/>
            <pc:sldMk cId="4194012559" sldId="327"/>
            <ac:picMk id="18" creationId="{EB8C3763-02B7-420E-A87B-16FCAD17D3EA}"/>
          </ac:picMkLst>
        </pc:picChg>
      </pc:sldChg>
      <pc:sldChg chg="addSp delSp modSp add mod ord">
        <pc:chgData name="Jia Jun Tan" userId="b3bc4fcc-5e8e-4ff2-bb76-170d8df4aa27" providerId="ADAL" clId="{B2B0B0B7-35DD-4080-A803-114CCE6046B9}" dt="2021-11-18T15:10:16.562" v="11195"/>
        <pc:sldMkLst>
          <pc:docMk/>
          <pc:sldMk cId="5057195" sldId="328"/>
        </pc:sldMkLst>
        <pc:graphicFrameChg chg="del">
          <ac:chgData name="Jia Jun Tan" userId="b3bc4fcc-5e8e-4ff2-bb76-170d8df4aa27" providerId="ADAL" clId="{B2B0B0B7-35DD-4080-A803-114CCE6046B9}" dt="2021-11-09T10:14:26.577" v="1994" actId="478"/>
          <ac:graphicFrameMkLst>
            <pc:docMk/>
            <pc:sldMk cId="5057195" sldId="328"/>
            <ac:graphicFrameMk id="3" creationId="{82A080DF-8BB8-4B55-9FCD-12E3C5F6EBA8}"/>
          </ac:graphicFrameMkLst>
        </pc:graphicFrameChg>
        <pc:picChg chg="add del mod">
          <ac:chgData name="Jia Jun Tan" userId="b3bc4fcc-5e8e-4ff2-bb76-170d8df4aa27" providerId="ADAL" clId="{B2B0B0B7-35DD-4080-A803-114CCE6046B9}" dt="2021-11-09T12:40:19.976" v="3347" actId="478"/>
          <ac:picMkLst>
            <pc:docMk/>
            <pc:sldMk cId="5057195" sldId="328"/>
            <ac:picMk id="10" creationId="{A3CE42A7-62B6-42D9-9230-16F636C56C4C}"/>
          </ac:picMkLst>
        </pc:picChg>
        <pc:picChg chg="add del mod">
          <ac:chgData name="Jia Jun Tan" userId="b3bc4fcc-5e8e-4ff2-bb76-170d8df4aa27" providerId="ADAL" clId="{B2B0B0B7-35DD-4080-A803-114CCE6046B9}" dt="2021-11-09T12:40:19.976" v="3347" actId="478"/>
          <ac:picMkLst>
            <pc:docMk/>
            <pc:sldMk cId="5057195" sldId="328"/>
            <ac:picMk id="11" creationId="{A188DCAA-69A2-48FC-B6F2-BFF3929D3838}"/>
          </ac:picMkLst>
        </pc:picChg>
        <pc:picChg chg="add mod">
          <ac:chgData name="Jia Jun Tan" userId="b3bc4fcc-5e8e-4ff2-bb76-170d8df4aa27" providerId="ADAL" clId="{B2B0B0B7-35DD-4080-A803-114CCE6046B9}" dt="2021-11-09T10:15:02.541" v="2010" actId="14100"/>
          <ac:picMkLst>
            <pc:docMk/>
            <pc:sldMk cId="5057195" sldId="328"/>
            <ac:picMk id="12" creationId="{6D66B888-DBDC-4316-99BE-BC7A49B35155}"/>
          </ac:picMkLst>
        </pc:picChg>
      </pc:sldChg>
      <pc:sldChg chg="delSp modSp add mod ord">
        <pc:chgData name="Jia Jun Tan" userId="b3bc4fcc-5e8e-4ff2-bb76-170d8df4aa27" providerId="ADAL" clId="{B2B0B0B7-35DD-4080-A803-114CCE6046B9}" dt="2021-11-18T15:10:16.562" v="11195"/>
        <pc:sldMkLst>
          <pc:docMk/>
          <pc:sldMk cId="4162550836" sldId="329"/>
        </pc:sldMkLst>
        <pc:picChg chg="mod">
          <ac:chgData name="Jia Jun Tan" userId="b3bc4fcc-5e8e-4ff2-bb76-170d8df4aa27" providerId="ADAL" clId="{B2B0B0B7-35DD-4080-A803-114CCE6046B9}" dt="2021-11-09T10:15:21.657" v="2020" actId="14100"/>
          <ac:picMkLst>
            <pc:docMk/>
            <pc:sldMk cId="4162550836" sldId="329"/>
            <ac:picMk id="10" creationId="{A3CE42A7-62B6-42D9-9230-16F636C56C4C}"/>
          </ac:picMkLst>
        </pc:picChg>
        <pc:picChg chg="del">
          <ac:chgData name="Jia Jun Tan" userId="b3bc4fcc-5e8e-4ff2-bb76-170d8df4aa27" providerId="ADAL" clId="{B2B0B0B7-35DD-4080-A803-114CCE6046B9}" dt="2021-11-09T10:15:17.435" v="2018" actId="478"/>
          <ac:picMkLst>
            <pc:docMk/>
            <pc:sldMk cId="4162550836" sldId="329"/>
            <ac:picMk id="11" creationId="{A188DCAA-69A2-48FC-B6F2-BFF3929D3838}"/>
          </ac:picMkLst>
        </pc:picChg>
        <pc:picChg chg="del">
          <ac:chgData name="Jia Jun Tan" userId="b3bc4fcc-5e8e-4ff2-bb76-170d8df4aa27" providerId="ADAL" clId="{B2B0B0B7-35DD-4080-A803-114CCE6046B9}" dt="2021-11-09T10:15:17.435" v="2018" actId="478"/>
          <ac:picMkLst>
            <pc:docMk/>
            <pc:sldMk cId="4162550836" sldId="329"/>
            <ac:picMk id="12" creationId="{6D66B888-DBDC-4316-99BE-BC7A49B35155}"/>
          </ac:picMkLst>
        </pc:picChg>
      </pc:sldChg>
      <pc:sldChg chg="delSp modSp add mod ord">
        <pc:chgData name="Jia Jun Tan" userId="b3bc4fcc-5e8e-4ff2-bb76-170d8df4aa27" providerId="ADAL" clId="{B2B0B0B7-35DD-4080-A803-114CCE6046B9}" dt="2021-11-18T15:10:16.562" v="11195"/>
        <pc:sldMkLst>
          <pc:docMk/>
          <pc:sldMk cId="3527836508" sldId="330"/>
        </pc:sldMkLst>
        <pc:picChg chg="mod">
          <ac:chgData name="Jia Jun Tan" userId="b3bc4fcc-5e8e-4ff2-bb76-170d8df4aa27" providerId="ADAL" clId="{B2B0B0B7-35DD-4080-A803-114CCE6046B9}" dt="2021-11-09T10:15:11.143" v="2015" actId="14100"/>
          <ac:picMkLst>
            <pc:docMk/>
            <pc:sldMk cId="3527836508" sldId="330"/>
            <ac:picMk id="11" creationId="{A188DCAA-69A2-48FC-B6F2-BFF3929D3838}"/>
          </ac:picMkLst>
        </pc:picChg>
        <pc:picChg chg="del">
          <ac:chgData name="Jia Jun Tan" userId="b3bc4fcc-5e8e-4ff2-bb76-170d8df4aa27" providerId="ADAL" clId="{B2B0B0B7-35DD-4080-A803-114CCE6046B9}" dt="2021-11-09T10:15:06.684" v="2013" actId="478"/>
          <ac:picMkLst>
            <pc:docMk/>
            <pc:sldMk cId="3527836508" sldId="330"/>
            <ac:picMk id="12" creationId="{6D66B888-DBDC-4316-99BE-BC7A49B35155}"/>
          </ac:picMkLst>
        </pc:picChg>
      </pc:sldChg>
      <pc:sldChg chg="new del">
        <pc:chgData name="Jia Jun Tan" userId="b3bc4fcc-5e8e-4ff2-bb76-170d8df4aa27" providerId="ADAL" clId="{B2B0B0B7-35DD-4080-A803-114CCE6046B9}" dt="2021-11-09T12:07:01.569" v="2658" actId="47"/>
        <pc:sldMkLst>
          <pc:docMk/>
          <pc:sldMk cId="898516121" sldId="331"/>
        </pc:sldMkLst>
      </pc:sldChg>
      <pc:sldChg chg="addSp delSp modSp add mod ord">
        <pc:chgData name="Jia Jun Tan" userId="b3bc4fcc-5e8e-4ff2-bb76-170d8df4aa27" providerId="ADAL" clId="{B2B0B0B7-35DD-4080-A803-114CCE6046B9}" dt="2021-11-18T15:10:49.663" v="11201"/>
        <pc:sldMkLst>
          <pc:docMk/>
          <pc:sldMk cId="3380474742" sldId="331"/>
        </pc:sldMkLst>
        <pc:spChg chg="mod">
          <ac:chgData name="Jia Jun Tan" userId="b3bc4fcc-5e8e-4ff2-bb76-170d8df4aa27" providerId="ADAL" clId="{B2B0B0B7-35DD-4080-A803-114CCE6046B9}" dt="2021-11-09T12:17:21.075" v="3084" actId="20577"/>
          <ac:spMkLst>
            <pc:docMk/>
            <pc:sldMk cId="3380474742" sldId="331"/>
            <ac:spMk id="2" creationId="{00000000-0000-0000-0000-000000000000}"/>
          </ac:spMkLst>
        </pc:spChg>
        <pc:spChg chg="del">
          <ac:chgData name="Jia Jun Tan" userId="b3bc4fcc-5e8e-4ff2-bb76-170d8df4aa27" providerId="ADAL" clId="{B2B0B0B7-35DD-4080-A803-114CCE6046B9}" dt="2021-11-09T12:15:45.695" v="3013" actId="478"/>
          <ac:spMkLst>
            <pc:docMk/>
            <pc:sldMk cId="3380474742" sldId="331"/>
            <ac:spMk id="4" creationId="{A853C59B-0DE8-4A98-BF2A-40FE5C4D01CF}"/>
          </ac:spMkLst>
        </pc:spChg>
        <pc:spChg chg="del">
          <ac:chgData name="Jia Jun Tan" userId="b3bc4fcc-5e8e-4ff2-bb76-170d8df4aa27" providerId="ADAL" clId="{B2B0B0B7-35DD-4080-A803-114CCE6046B9}" dt="2021-11-09T12:15:45.695" v="3013" actId="478"/>
          <ac:spMkLst>
            <pc:docMk/>
            <pc:sldMk cId="3380474742" sldId="331"/>
            <ac:spMk id="10" creationId="{AE7ABDF3-9F82-4DD1-999A-336B2EA93DC6}"/>
          </ac:spMkLst>
        </pc:spChg>
        <pc:spChg chg="add del mod">
          <ac:chgData name="Jia Jun Tan" userId="b3bc4fcc-5e8e-4ff2-bb76-170d8df4aa27" providerId="ADAL" clId="{B2B0B0B7-35DD-4080-A803-114CCE6046B9}" dt="2021-11-10T00:56:20.830" v="3820"/>
          <ac:spMkLst>
            <pc:docMk/>
            <pc:sldMk cId="3380474742" sldId="331"/>
            <ac:spMk id="12" creationId="{8E7D4466-9E14-47AF-BF63-9B7F89991459}"/>
          </ac:spMkLst>
        </pc:spChg>
        <pc:spChg chg="del">
          <ac:chgData name="Jia Jun Tan" userId="b3bc4fcc-5e8e-4ff2-bb76-170d8df4aa27" providerId="ADAL" clId="{B2B0B0B7-35DD-4080-A803-114CCE6046B9}" dt="2021-11-09T12:15:45.695" v="3013" actId="478"/>
          <ac:spMkLst>
            <pc:docMk/>
            <pc:sldMk cId="3380474742" sldId="331"/>
            <ac:spMk id="15" creationId="{9102FE61-1882-46D6-AAA0-988D4BE4D10C}"/>
          </ac:spMkLst>
        </pc:spChg>
        <pc:spChg chg="del">
          <ac:chgData name="Jia Jun Tan" userId="b3bc4fcc-5e8e-4ff2-bb76-170d8df4aa27" providerId="ADAL" clId="{B2B0B0B7-35DD-4080-A803-114CCE6046B9}" dt="2021-11-09T12:15:45.695" v="3013" actId="478"/>
          <ac:spMkLst>
            <pc:docMk/>
            <pc:sldMk cId="3380474742" sldId="331"/>
            <ac:spMk id="16" creationId="{8EA9E168-B894-4C0C-81E0-C93817E28C16}"/>
          </ac:spMkLst>
        </pc:spChg>
        <pc:spChg chg="del">
          <ac:chgData name="Jia Jun Tan" userId="b3bc4fcc-5e8e-4ff2-bb76-170d8df4aa27" providerId="ADAL" clId="{B2B0B0B7-35DD-4080-A803-114CCE6046B9}" dt="2021-11-09T12:15:45.695" v="3013" actId="478"/>
          <ac:spMkLst>
            <pc:docMk/>
            <pc:sldMk cId="3380474742" sldId="331"/>
            <ac:spMk id="17" creationId="{E47ED42D-2A08-4ADC-AE33-0E6F17F73F38}"/>
          </ac:spMkLst>
        </pc:spChg>
        <pc:spChg chg="del">
          <ac:chgData name="Jia Jun Tan" userId="b3bc4fcc-5e8e-4ff2-bb76-170d8df4aa27" providerId="ADAL" clId="{B2B0B0B7-35DD-4080-A803-114CCE6046B9}" dt="2021-11-09T12:15:45.695" v="3013" actId="478"/>
          <ac:spMkLst>
            <pc:docMk/>
            <pc:sldMk cId="3380474742" sldId="331"/>
            <ac:spMk id="18" creationId="{0AA89893-5D4B-49EB-9F1F-529D501CE284}"/>
          </ac:spMkLst>
        </pc:spChg>
        <pc:spChg chg="del">
          <ac:chgData name="Jia Jun Tan" userId="b3bc4fcc-5e8e-4ff2-bb76-170d8df4aa27" providerId="ADAL" clId="{B2B0B0B7-35DD-4080-A803-114CCE6046B9}" dt="2021-11-09T12:17:24.114" v="3085" actId="478"/>
          <ac:spMkLst>
            <pc:docMk/>
            <pc:sldMk cId="3380474742" sldId="331"/>
            <ac:spMk id="20" creationId="{13415347-29CE-48DB-93B6-5BDCCFC64601}"/>
          </ac:spMkLst>
        </pc:spChg>
        <pc:spChg chg="del">
          <ac:chgData name="Jia Jun Tan" userId="b3bc4fcc-5e8e-4ff2-bb76-170d8df4aa27" providerId="ADAL" clId="{B2B0B0B7-35DD-4080-A803-114CCE6046B9}" dt="2021-11-09T12:17:41.202" v="3090" actId="478"/>
          <ac:spMkLst>
            <pc:docMk/>
            <pc:sldMk cId="3380474742" sldId="331"/>
            <ac:spMk id="22" creationId="{189C6A12-5504-48C8-88A2-459F3E30954E}"/>
          </ac:spMkLst>
        </pc:spChg>
        <pc:graphicFrameChg chg="add mod modGraphic">
          <ac:chgData name="Jia Jun Tan" userId="b3bc4fcc-5e8e-4ff2-bb76-170d8df4aa27" providerId="ADAL" clId="{B2B0B0B7-35DD-4080-A803-114CCE6046B9}" dt="2021-11-10T00:57:42.873" v="3863" actId="1076"/>
          <ac:graphicFrameMkLst>
            <pc:docMk/>
            <pc:sldMk cId="3380474742" sldId="331"/>
            <ac:graphicFrameMk id="6" creationId="{449AED7B-BF6E-4ED4-B99D-0CF31B298867}"/>
          </ac:graphicFrameMkLst>
        </pc:graphicFrameChg>
        <pc:picChg chg="add del mod">
          <ac:chgData name="Jia Jun Tan" userId="b3bc4fcc-5e8e-4ff2-bb76-170d8df4aa27" providerId="ADAL" clId="{B2B0B0B7-35DD-4080-A803-114CCE6046B9}" dt="2021-11-10T00:52:44.794" v="3741" actId="478"/>
          <ac:picMkLst>
            <pc:docMk/>
            <pc:sldMk cId="3380474742" sldId="331"/>
            <ac:picMk id="4" creationId="{2A03AA02-237A-480B-980D-B0528DDE42E7}"/>
          </ac:picMkLst>
        </pc:picChg>
        <pc:picChg chg="add mod">
          <ac:chgData name="Jia Jun Tan" userId="b3bc4fcc-5e8e-4ff2-bb76-170d8df4aa27" providerId="ADAL" clId="{B2B0B0B7-35DD-4080-A803-114CCE6046B9}" dt="2021-11-10T00:52:17.394" v="3735" actId="1076"/>
          <ac:picMkLst>
            <pc:docMk/>
            <pc:sldMk cId="3380474742" sldId="331"/>
            <ac:picMk id="5" creationId="{E275D91E-9BCC-45EB-81CE-DD4EA1D65457}"/>
          </ac:picMkLst>
        </pc:picChg>
        <pc:picChg chg="add mod">
          <ac:chgData name="Jia Jun Tan" userId="b3bc4fcc-5e8e-4ff2-bb76-170d8df4aa27" providerId="ADAL" clId="{B2B0B0B7-35DD-4080-A803-114CCE6046B9}" dt="2021-11-10T00:52:24.526" v="3738" actId="1076"/>
          <ac:picMkLst>
            <pc:docMk/>
            <pc:sldMk cId="3380474742" sldId="331"/>
            <ac:picMk id="11" creationId="{D04B8C86-9BD5-4B17-8D0B-B17D1424967B}"/>
          </ac:picMkLst>
        </pc:picChg>
      </pc:sldChg>
      <pc:sldChg chg="addSp delSp modSp add mod ord">
        <pc:chgData name="Jia Jun Tan" userId="b3bc4fcc-5e8e-4ff2-bb76-170d8df4aa27" providerId="ADAL" clId="{B2B0B0B7-35DD-4080-A803-114CCE6046B9}" dt="2021-11-18T15:10:24.268" v="11199"/>
        <pc:sldMkLst>
          <pc:docMk/>
          <pc:sldMk cId="2207497912" sldId="332"/>
        </pc:sldMkLst>
        <pc:spChg chg="mod">
          <ac:chgData name="Jia Jun Tan" userId="b3bc4fcc-5e8e-4ff2-bb76-170d8df4aa27" providerId="ADAL" clId="{B2B0B0B7-35DD-4080-A803-114CCE6046B9}" dt="2021-11-11T01:50:27.884" v="4330" actId="20577"/>
          <ac:spMkLst>
            <pc:docMk/>
            <pc:sldMk cId="2207497912" sldId="332"/>
            <ac:spMk id="2" creationId="{00000000-0000-0000-0000-000000000000}"/>
          </ac:spMkLst>
        </pc:spChg>
        <pc:spChg chg="add mod">
          <ac:chgData name="Jia Jun Tan" userId="b3bc4fcc-5e8e-4ff2-bb76-170d8df4aa27" providerId="ADAL" clId="{B2B0B0B7-35DD-4080-A803-114CCE6046B9}" dt="2021-11-12T07:29:42.194" v="4837" actId="1076"/>
          <ac:spMkLst>
            <pc:docMk/>
            <pc:sldMk cId="2207497912" sldId="332"/>
            <ac:spMk id="10" creationId="{9AF40796-95C2-4816-B30B-0964D2C092F2}"/>
          </ac:spMkLst>
        </pc:spChg>
        <pc:spChg chg="add mod">
          <ac:chgData name="Jia Jun Tan" userId="b3bc4fcc-5e8e-4ff2-bb76-170d8df4aa27" providerId="ADAL" clId="{B2B0B0B7-35DD-4080-A803-114CCE6046B9}" dt="2021-11-12T07:29:39.333" v="4836" actId="1076"/>
          <ac:spMkLst>
            <pc:docMk/>
            <pc:sldMk cId="2207497912" sldId="332"/>
            <ac:spMk id="11" creationId="{DD16C52A-9BF7-46EC-A795-7279103E3D56}"/>
          </ac:spMkLst>
        </pc:spChg>
        <pc:spChg chg="add mod">
          <ac:chgData name="Jia Jun Tan" userId="b3bc4fcc-5e8e-4ff2-bb76-170d8df4aa27" providerId="ADAL" clId="{B2B0B0B7-35DD-4080-A803-114CCE6046B9}" dt="2021-11-12T07:29:45.514" v="4838"/>
          <ac:spMkLst>
            <pc:docMk/>
            <pc:sldMk cId="2207497912" sldId="332"/>
            <ac:spMk id="12" creationId="{EB49F3CC-5F1F-49A7-9B93-8A11775E07DB}"/>
          </ac:spMkLst>
        </pc:spChg>
        <pc:graphicFrameChg chg="mod modGraphic">
          <ac:chgData name="Jia Jun Tan" userId="b3bc4fcc-5e8e-4ff2-bb76-170d8df4aa27" providerId="ADAL" clId="{B2B0B0B7-35DD-4080-A803-114CCE6046B9}" dt="2021-11-12T07:29:36.260" v="4835" actId="1076"/>
          <ac:graphicFrameMkLst>
            <pc:docMk/>
            <pc:sldMk cId="2207497912" sldId="332"/>
            <ac:graphicFrameMk id="6" creationId="{449AED7B-BF6E-4ED4-B99D-0CF31B298867}"/>
          </ac:graphicFrameMkLst>
        </pc:graphicFrameChg>
        <pc:picChg chg="del">
          <ac:chgData name="Jia Jun Tan" userId="b3bc4fcc-5e8e-4ff2-bb76-170d8df4aa27" providerId="ADAL" clId="{B2B0B0B7-35DD-4080-A803-114CCE6046B9}" dt="2021-11-11T01:50:30.377" v="4331" actId="478"/>
          <ac:picMkLst>
            <pc:docMk/>
            <pc:sldMk cId="2207497912" sldId="332"/>
            <ac:picMk id="5" creationId="{E275D91E-9BCC-45EB-81CE-DD4EA1D65457}"/>
          </ac:picMkLst>
        </pc:picChg>
        <pc:picChg chg="del">
          <ac:chgData name="Jia Jun Tan" userId="b3bc4fcc-5e8e-4ff2-bb76-170d8df4aa27" providerId="ADAL" clId="{B2B0B0B7-35DD-4080-A803-114CCE6046B9}" dt="2021-11-11T01:50:30.377" v="4331" actId="478"/>
          <ac:picMkLst>
            <pc:docMk/>
            <pc:sldMk cId="2207497912" sldId="332"/>
            <ac:picMk id="11" creationId="{D04B8C86-9BD5-4B17-8D0B-B17D1424967B}"/>
          </ac:picMkLst>
        </pc:picChg>
        <pc:picChg chg="add mod">
          <ac:chgData name="Jia Jun Tan" userId="b3bc4fcc-5e8e-4ff2-bb76-170d8df4aa27" providerId="ADAL" clId="{B2B0B0B7-35DD-4080-A803-114CCE6046B9}" dt="2021-11-12T07:29:53.801" v="4840" actId="1076"/>
          <ac:picMkLst>
            <pc:docMk/>
            <pc:sldMk cId="2207497912" sldId="332"/>
            <ac:picMk id="1026" creationId="{48DF36FB-95E6-478E-B96D-8F67700E79FB}"/>
          </ac:picMkLst>
        </pc:picChg>
        <pc:cxnChg chg="add del mod">
          <ac:chgData name="Jia Jun Tan" userId="b3bc4fcc-5e8e-4ff2-bb76-170d8df4aa27" providerId="ADAL" clId="{B2B0B0B7-35DD-4080-A803-114CCE6046B9}" dt="2021-11-12T07:28:30.299" v="4820" actId="478"/>
          <ac:cxnSpMkLst>
            <pc:docMk/>
            <pc:sldMk cId="2207497912" sldId="332"/>
            <ac:cxnSpMk id="4" creationId="{758A944F-F599-4FA9-8365-07C9341C3B42}"/>
          </ac:cxnSpMkLst>
        </pc:cxnChg>
      </pc:sldChg>
      <pc:sldChg chg="modSp mod">
        <pc:chgData name="Jia Jun Tan" userId="b3bc4fcc-5e8e-4ff2-bb76-170d8df4aa27" providerId="ADAL" clId="{B2B0B0B7-35DD-4080-A803-114CCE6046B9}" dt="2021-11-18T14:46:57.655" v="10654" actId="12"/>
        <pc:sldMkLst>
          <pc:docMk/>
          <pc:sldMk cId="127875422" sldId="333"/>
        </pc:sldMkLst>
        <pc:spChg chg="mod">
          <ac:chgData name="Jia Jun Tan" userId="b3bc4fcc-5e8e-4ff2-bb76-170d8df4aa27" providerId="ADAL" clId="{B2B0B0B7-35DD-4080-A803-114CCE6046B9}" dt="2021-11-18T14:43:14.890" v="10647" actId="313"/>
          <ac:spMkLst>
            <pc:docMk/>
            <pc:sldMk cId="127875422" sldId="333"/>
            <ac:spMk id="2" creationId="{181C01F7-D565-42C0-A50C-31AC7F090692}"/>
          </ac:spMkLst>
        </pc:spChg>
        <pc:spChg chg="mod">
          <ac:chgData name="Jia Jun Tan" userId="b3bc4fcc-5e8e-4ff2-bb76-170d8df4aa27" providerId="ADAL" clId="{B2B0B0B7-35DD-4080-A803-114CCE6046B9}" dt="2021-11-18T14:46:19.110" v="10649" actId="12"/>
          <ac:spMkLst>
            <pc:docMk/>
            <pc:sldMk cId="127875422" sldId="333"/>
            <ac:spMk id="10" creationId="{CEA928D0-EF68-4B86-9BF0-EDB863CB164A}"/>
          </ac:spMkLst>
        </pc:spChg>
        <pc:spChg chg="mod">
          <ac:chgData name="Jia Jun Tan" userId="b3bc4fcc-5e8e-4ff2-bb76-170d8df4aa27" providerId="ADAL" clId="{B2B0B0B7-35DD-4080-A803-114CCE6046B9}" dt="2021-11-18T14:46:52.953" v="10652" actId="12"/>
          <ac:spMkLst>
            <pc:docMk/>
            <pc:sldMk cId="127875422" sldId="333"/>
            <ac:spMk id="14" creationId="{DFC33EA7-A16B-431B-9181-DD6ACD60686F}"/>
          </ac:spMkLst>
        </pc:spChg>
        <pc:spChg chg="mod">
          <ac:chgData name="Jia Jun Tan" userId="b3bc4fcc-5e8e-4ff2-bb76-170d8df4aa27" providerId="ADAL" clId="{B2B0B0B7-35DD-4080-A803-114CCE6046B9}" dt="2021-11-18T14:46:55.648" v="10653" actId="12"/>
          <ac:spMkLst>
            <pc:docMk/>
            <pc:sldMk cId="127875422" sldId="333"/>
            <ac:spMk id="17" creationId="{895A340C-9C3E-4F7D-B881-118B81B17E34}"/>
          </ac:spMkLst>
        </pc:spChg>
        <pc:spChg chg="mod">
          <ac:chgData name="Jia Jun Tan" userId="b3bc4fcc-5e8e-4ff2-bb76-170d8df4aa27" providerId="ADAL" clId="{B2B0B0B7-35DD-4080-A803-114CCE6046B9}" dt="2021-11-18T14:46:57.655" v="10654" actId="12"/>
          <ac:spMkLst>
            <pc:docMk/>
            <pc:sldMk cId="127875422" sldId="333"/>
            <ac:spMk id="20" creationId="{FD6DE60E-9A0E-46F6-86C0-1FD76C9A19AB}"/>
          </ac:spMkLst>
        </pc:spChg>
      </pc:sldChg>
      <pc:sldChg chg="addSp delSp modSp add mod">
        <pc:chgData name="Jia Jun Tan" userId="b3bc4fcc-5e8e-4ff2-bb76-170d8df4aa27" providerId="ADAL" clId="{B2B0B0B7-35DD-4080-A803-114CCE6046B9}" dt="2021-11-18T15:30:39.826" v="11280" actId="20577"/>
        <pc:sldMkLst>
          <pc:docMk/>
          <pc:sldMk cId="2867464045" sldId="334"/>
        </pc:sldMkLst>
        <pc:spChg chg="mod">
          <ac:chgData name="Jia Jun Tan" userId="b3bc4fcc-5e8e-4ff2-bb76-170d8df4aa27" providerId="ADAL" clId="{B2B0B0B7-35DD-4080-A803-114CCE6046B9}" dt="2021-11-17T01:07:36.853" v="6398" actId="20577"/>
          <ac:spMkLst>
            <pc:docMk/>
            <pc:sldMk cId="2867464045" sldId="334"/>
            <ac:spMk id="2" creationId="{00000000-0000-0000-0000-000000000000}"/>
          </ac:spMkLst>
        </pc:spChg>
        <pc:spChg chg="add mod">
          <ac:chgData name="Jia Jun Tan" userId="b3bc4fcc-5e8e-4ff2-bb76-170d8df4aa27" providerId="ADAL" clId="{B2B0B0B7-35DD-4080-A803-114CCE6046B9}" dt="2021-11-18T15:25:47.944" v="11235" actId="207"/>
          <ac:spMkLst>
            <pc:docMk/>
            <pc:sldMk cId="2867464045" sldId="334"/>
            <ac:spMk id="10" creationId="{E53AAA70-D5F4-49CB-A0A9-E3A4FA1629B8}"/>
          </ac:spMkLst>
        </pc:spChg>
        <pc:spChg chg="add del mod">
          <ac:chgData name="Jia Jun Tan" userId="b3bc4fcc-5e8e-4ff2-bb76-170d8df4aa27" providerId="ADAL" clId="{B2B0B0B7-35DD-4080-A803-114CCE6046B9}" dt="2021-11-18T15:30:39.826" v="11280" actId="20577"/>
          <ac:spMkLst>
            <pc:docMk/>
            <pc:sldMk cId="2867464045" sldId="334"/>
            <ac:spMk id="11" creationId="{E8AD951C-E0C6-4035-982C-25AEDE66FAED}"/>
          </ac:spMkLst>
        </pc:spChg>
        <pc:spChg chg="add mod">
          <ac:chgData name="Jia Jun Tan" userId="b3bc4fcc-5e8e-4ff2-bb76-170d8df4aa27" providerId="ADAL" clId="{B2B0B0B7-35DD-4080-A803-114CCE6046B9}" dt="2021-11-18T01:57:09.728" v="6433" actId="14100"/>
          <ac:spMkLst>
            <pc:docMk/>
            <pc:sldMk cId="2867464045" sldId="334"/>
            <ac:spMk id="12" creationId="{CC8908A2-D820-44F2-9F43-928C77E1985C}"/>
          </ac:spMkLst>
        </pc:spChg>
        <pc:spChg chg="add mod">
          <ac:chgData name="Jia Jun Tan" userId="b3bc4fcc-5e8e-4ff2-bb76-170d8df4aa27" providerId="ADAL" clId="{B2B0B0B7-35DD-4080-A803-114CCE6046B9}" dt="2021-11-18T01:57:14.342" v="6435" actId="20577"/>
          <ac:spMkLst>
            <pc:docMk/>
            <pc:sldMk cId="2867464045" sldId="334"/>
            <ac:spMk id="13" creationId="{0B22DE77-4D95-4C14-A94D-0F77E22DA2CD}"/>
          </ac:spMkLst>
        </pc:spChg>
        <pc:spChg chg="add del mod">
          <ac:chgData name="Jia Jun Tan" userId="b3bc4fcc-5e8e-4ff2-bb76-170d8df4aa27" providerId="ADAL" clId="{B2B0B0B7-35DD-4080-A803-114CCE6046B9}" dt="2021-11-18T15:25:50.231" v="11236" actId="478"/>
          <ac:spMkLst>
            <pc:docMk/>
            <pc:sldMk cId="2867464045" sldId="334"/>
            <ac:spMk id="14" creationId="{86B1B962-94E9-40B8-B034-CD37F366980B}"/>
          </ac:spMkLst>
        </pc:spChg>
        <pc:spChg chg="add del mod">
          <ac:chgData name="Jia Jun Tan" userId="b3bc4fcc-5e8e-4ff2-bb76-170d8df4aa27" providerId="ADAL" clId="{B2B0B0B7-35DD-4080-A803-114CCE6046B9}" dt="2021-11-18T15:25:24.902" v="11226" actId="478"/>
          <ac:spMkLst>
            <pc:docMk/>
            <pc:sldMk cId="2867464045" sldId="334"/>
            <ac:spMk id="15" creationId="{10C4B3D5-A754-4C41-90C6-0497A9848C39}"/>
          </ac:spMkLst>
        </pc:spChg>
        <pc:spChg chg="add mod">
          <ac:chgData name="Jia Jun Tan" userId="b3bc4fcc-5e8e-4ff2-bb76-170d8df4aa27" providerId="ADAL" clId="{B2B0B0B7-35DD-4080-A803-114CCE6046B9}" dt="2021-11-18T15:30:37.460" v="11279" actId="207"/>
          <ac:spMkLst>
            <pc:docMk/>
            <pc:sldMk cId="2867464045" sldId="334"/>
            <ac:spMk id="16" creationId="{32707DB5-A264-4BD5-948F-5713AA074D55}"/>
          </ac:spMkLst>
        </pc:spChg>
        <pc:spChg chg="add mod">
          <ac:chgData name="Jia Jun Tan" userId="b3bc4fcc-5e8e-4ff2-bb76-170d8df4aa27" providerId="ADAL" clId="{B2B0B0B7-35DD-4080-A803-114CCE6046B9}" dt="2021-11-18T15:30:37.460" v="11279" actId="207"/>
          <ac:spMkLst>
            <pc:docMk/>
            <pc:sldMk cId="2867464045" sldId="334"/>
            <ac:spMk id="17" creationId="{C264171D-9AFD-45A6-8EC8-CB48A9313F2B}"/>
          </ac:spMkLst>
        </pc:spChg>
        <pc:graphicFrameChg chg="del">
          <ac:chgData name="Jia Jun Tan" userId="b3bc4fcc-5e8e-4ff2-bb76-170d8df4aa27" providerId="ADAL" clId="{B2B0B0B7-35DD-4080-A803-114CCE6046B9}" dt="2021-11-15T05:25:23.511" v="4847" actId="478"/>
          <ac:graphicFrameMkLst>
            <pc:docMk/>
            <pc:sldMk cId="2867464045" sldId="334"/>
            <ac:graphicFrameMk id="3" creationId="{82A080DF-8BB8-4B55-9FCD-12E3C5F6EBA8}"/>
          </ac:graphicFrameMkLst>
        </pc:graphicFrameChg>
      </pc:sldChg>
      <pc:sldChg chg="modSp mod">
        <pc:chgData name="Jia Jun Tan" userId="b3bc4fcc-5e8e-4ff2-bb76-170d8df4aa27" providerId="ADAL" clId="{B2B0B0B7-35DD-4080-A803-114CCE6046B9}" dt="2021-11-18T15:04:02.466" v="11091" actId="20577"/>
        <pc:sldMkLst>
          <pc:docMk/>
          <pc:sldMk cId="2673158066" sldId="335"/>
        </pc:sldMkLst>
        <pc:spChg chg="mod">
          <ac:chgData name="Jia Jun Tan" userId="b3bc4fcc-5e8e-4ff2-bb76-170d8df4aa27" providerId="ADAL" clId="{B2B0B0B7-35DD-4080-A803-114CCE6046B9}" dt="2021-11-18T15:04:02.466" v="11091" actId="20577"/>
          <ac:spMkLst>
            <pc:docMk/>
            <pc:sldMk cId="2673158066" sldId="335"/>
            <ac:spMk id="2" creationId="{89C4C0D0-5CA1-462A-B873-51C52D1D8CE0}"/>
          </ac:spMkLst>
        </pc:spChg>
      </pc:sldChg>
      <pc:sldChg chg="addSp delSp modSp mod ord">
        <pc:chgData name="Jia Jun Tan" userId="b3bc4fcc-5e8e-4ff2-bb76-170d8df4aa27" providerId="ADAL" clId="{B2B0B0B7-35DD-4080-A803-114CCE6046B9}" dt="2021-11-18T14:49:03.281" v="10666" actId="12"/>
        <pc:sldMkLst>
          <pc:docMk/>
          <pc:sldMk cId="1680438750" sldId="336"/>
        </pc:sldMkLst>
        <pc:spChg chg="mod">
          <ac:chgData name="Jia Jun Tan" userId="b3bc4fcc-5e8e-4ff2-bb76-170d8df4aa27" providerId="ADAL" clId="{B2B0B0B7-35DD-4080-A803-114CCE6046B9}" dt="2021-11-18T13:29:14.802" v="6634" actId="113"/>
          <ac:spMkLst>
            <pc:docMk/>
            <pc:sldMk cId="1680438750" sldId="336"/>
            <ac:spMk id="2" creationId="{C0E26D42-CC40-43CD-A772-8538341B30E3}"/>
          </ac:spMkLst>
        </pc:spChg>
        <pc:spChg chg="del mod">
          <ac:chgData name="Jia Jun Tan" userId="b3bc4fcc-5e8e-4ff2-bb76-170d8df4aa27" providerId="ADAL" clId="{B2B0B0B7-35DD-4080-A803-114CCE6046B9}" dt="2021-11-18T13:22:04.935" v="6457" actId="478"/>
          <ac:spMkLst>
            <pc:docMk/>
            <pc:sldMk cId="1680438750" sldId="336"/>
            <ac:spMk id="6" creationId="{1AD3D2B8-EC73-4C59-8698-51DCF159436A}"/>
          </ac:spMkLst>
        </pc:spChg>
        <pc:spChg chg="add mod">
          <ac:chgData name="Jia Jun Tan" userId="b3bc4fcc-5e8e-4ff2-bb76-170d8df4aa27" providerId="ADAL" clId="{B2B0B0B7-35DD-4080-A803-114CCE6046B9}" dt="2021-11-18T13:21:36.850" v="6444" actId="1076"/>
          <ac:spMkLst>
            <pc:docMk/>
            <pc:sldMk cId="1680438750" sldId="336"/>
            <ac:spMk id="7" creationId="{78A09FCD-4C04-4D76-AD83-109C0ED58C14}"/>
          </ac:spMkLst>
        </pc:spChg>
        <pc:spChg chg="mod">
          <ac:chgData name="Jia Jun Tan" userId="b3bc4fcc-5e8e-4ff2-bb76-170d8df4aa27" providerId="ADAL" clId="{B2B0B0B7-35DD-4080-A803-114CCE6046B9}" dt="2021-11-18T14:47:12.265" v="10656" actId="12"/>
          <ac:spMkLst>
            <pc:docMk/>
            <pc:sldMk cId="1680438750" sldId="336"/>
            <ac:spMk id="8" creationId="{60A9094A-ACD7-44A6-95CF-48026FDD7305}"/>
          </ac:spMkLst>
        </pc:spChg>
        <pc:spChg chg="mod">
          <ac:chgData name="Jia Jun Tan" userId="b3bc4fcc-5e8e-4ff2-bb76-170d8df4aa27" providerId="ADAL" clId="{B2B0B0B7-35DD-4080-A803-114CCE6046B9}" dt="2021-11-18T14:49:03.281" v="10666" actId="12"/>
          <ac:spMkLst>
            <pc:docMk/>
            <pc:sldMk cId="1680438750" sldId="336"/>
            <ac:spMk id="9" creationId="{CF7957CA-AB8A-4C2D-A9D5-C9DC7642A8CA}"/>
          </ac:spMkLst>
        </pc:spChg>
        <pc:spChg chg="mod">
          <ac:chgData name="Jia Jun Tan" userId="b3bc4fcc-5e8e-4ff2-bb76-170d8df4aa27" providerId="ADAL" clId="{B2B0B0B7-35DD-4080-A803-114CCE6046B9}" dt="2021-11-18T14:48:58.623" v="10664" actId="12"/>
          <ac:spMkLst>
            <pc:docMk/>
            <pc:sldMk cId="1680438750" sldId="336"/>
            <ac:spMk id="10" creationId="{2B546FE6-B3C1-4B57-B70B-9925DB33C375}"/>
          </ac:spMkLst>
        </pc:spChg>
        <pc:spChg chg="mod">
          <ac:chgData name="Jia Jun Tan" userId="b3bc4fcc-5e8e-4ff2-bb76-170d8df4aa27" providerId="ADAL" clId="{B2B0B0B7-35DD-4080-A803-114CCE6046B9}" dt="2021-11-18T14:49:01.221" v="10665" actId="12"/>
          <ac:spMkLst>
            <pc:docMk/>
            <pc:sldMk cId="1680438750" sldId="336"/>
            <ac:spMk id="11" creationId="{E827206D-0BA9-493B-A268-55297EDFDA19}"/>
          </ac:spMkLst>
        </pc:spChg>
        <pc:spChg chg="add del mod">
          <ac:chgData name="Jia Jun Tan" userId="b3bc4fcc-5e8e-4ff2-bb76-170d8df4aa27" providerId="ADAL" clId="{B2B0B0B7-35DD-4080-A803-114CCE6046B9}" dt="2021-11-18T13:27:20.459" v="6513" actId="478"/>
          <ac:spMkLst>
            <pc:docMk/>
            <pc:sldMk cId="1680438750" sldId="336"/>
            <ac:spMk id="13" creationId="{5FCC818A-4BEC-4FA9-9BB9-9D0BE06EE853}"/>
          </ac:spMkLst>
        </pc:spChg>
      </pc:sldChg>
      <pc:sldChg chg="modSp mod ord modShow">
        <pc:chgData name="Jia Jun Tan" userId="b3bc4fcc-5e8e-4ff2-bb76-170d8df4aa27" providerId="ADAL" clId="{B2B0B0B7-35DD-4080-A803-114CCE6046B9}" dt="2021-11-19T09:31:48.482" v="11314" actId="729"/>
        <pc:sldMkLst>
          <pc:docMk/>
          <pc:sldMk cId="1239378681" sldId="337"/>
        </pc:sldMkLst>
        <pc:spChg chg="mod">
          <ac:chgData name="Jia Jun Tan" userId="b3bc4fcc-5e8e-4ff2-bb76-170d8df4aa27" providerId="ADAL" clId="{B2B0B0B7-35DD-4080-A803-114CCE6046B9}" dt="2021-11-18T13:29:16.483" v="6635" actId="113"/>
          <ac:spMkLst>
            <pc:docMk/>
            <pc:sldMk cId="1239378681" sldId="337"/>
            <ac:spMk id="2" creationId="{514FAEC0-8D33-42F1-B41E-9CDF92E7A436}"/>
          </ac:spMkLst>
        </pc:spChg>
      </pc:sldChg>
      <pc:sldChg chg="addSp modSp new mod">
        <pc:chgData name="Jia Jun Tan" userId="b3bc4fcc-5e8e-4ff2-bb76-170d8df4aa27" providerId="ADAL" clId="{B2B0B0B7-35DD-4080-A803-114CCE6046B9}" dt="2021-11-16T14:14:33.299" v="5990" actId="1076"/>
        <pc:sldMkLst>
          <pc:docMk/>
          <pc:sldMk cId="1242937495" sldId="338"/>
        </pc:sldMkLst>
        <pc:spChg chg="add mod">
          <ac:chgData name="Jia Jun Tan" userId="b3bc4fcc-5e8e-4ff2-bb76-170d8df4aa27" providerId="ADAL" clId="{B2B0B0B7-35DD-4080-A803-114CCE6046B9}" dt="2021-11-16T14:14:33.299" v="5990" actId="1076"/>
          <ac:spMkLst>
            <pc:docMk/>
            <pc:sldMk cId="1242937495" sldId="338"/>
            <ac:spMk id="5" creationId="{D73037C6-B8B3-4FC4-81B3-7BACD0E06950}"/>
          </ac:spMkLst>
        </pc:spChg>
      </pc:sldChg>
      <pc:sldChg chg="add del">
        <pc:chgData name="Jia Jun Tan" userId="b3bc4fcc-5e8e-4ff2-bb76-170d8df4aa27" providerId="ADAL" clId="{B2B0B0B7-35DD-4080-A803-114CCE6046B9}" dt="2021-11-16T14:15:30.009" v="6000" actId="47"/>
        <pc:sldMkLst>
          <pc:docMk/>
          <pc:sldMk cId="1234401045" sldId="339"/>
        </pc:sldMkLst>
      </pc:sldChg>
      <pc:sldChg chg="modSp mod">
        <pc:chgData name="Jia Jun Tan" userId="b3bc4fcc-5e8e-4ff2-bb76-170d8df4aa27" providerId="ADAL" clId="{B2B0B0B7-35DD-4080-A803-114CCE6046B9}" dt="2021-11-18T15:09:56.070" v="11193" actId="20577"/>
        <pc:sldMkLst>
          <pc:docMk/>
          <pc:sldMk cId="2199245298" sldId="339"/>
        </pc:sldMkLst>
        <pc:spChg chg="mod">
          <ac:chgData name="Jia Jun Tan" userId="b3bc4fcc-5e8e-4ff2-bb76-170d8df4aa27" providerId="ADAL" clId="{B2B0B0B7-35DD-4080-A803-114CCE6046B9}" dt="2021-11-18T15:09:56.070" v="11193" actId="20577"/>
          <ac:spMkLst>
            <pc:docMk/>
            <pc:sldMk cId="2199245298" sldId="339"/>
            <ac:spMk id="2" creationId="{33016849-4B1A-4CD7-91E0-3C08D9EB3070}"/>
          </ac:spMkLst>
        </pc:spChg>
        <pc:spChg chg="mod">
          <ac:chgData name="Jia Jun Tan" userId="b3bc4fcc-5e8e-4ff2-bb76-170d8df4aa27" providerId="ADAL" clId="{B2B0B0B7-35DD-4080-A803-114CCE6046B9}" dt="2021-11-18T15:06:50.207" v="11093" actId="20577"/>
          <ac:spMkLst>
            <pc:docMk/>
            <pc:sldMk cId="2199245298" sldId="339"/>
            <ac:spMk id="74" creationId="{EC5F6A29-2C85-48B2-882D-AF2533B9C639}"/>
          </ac:spMkLst>
        </pc:spChg>
      </pc:sldChg>
      <pc:sldChg chg="addSp delSp modSp mod">
        <pc:chgData name="Jia Jun Tan" userId="b3bc4fcc-5e8e-4ff2-bb76-170d8df4aa27" providerId="ADAL" clId="{B2B0B0B7-35DD-4080-A803-114CCE6046B9}" dt="2021-11-18T13:55:24.404" v="8082" actId="14861"/>
        <pc:sldMkLst>
          <pc:docMk/>
          <pc:sldMk cId="1631691404" sldId="340"/>
        </pc:sldMkLst>
        <pc:spChg chg="mod">
          <ac:chgData name="Jia Jun Tan" userId="b3bc4fcc-5e8e-4ff2-bb76-170d8df4aa27" providerId="ADAL" clId="{B2B0B0B7-35DD-4080-A803-114CCE6046B9}" dt="2021-11-18T13:29:07.339" v="6631" actId="113"/>
          <ac:spMkLst>
            <pc:docMk/>
            <pc:sldMk cId="1631691404" sldId="340"/>
            <ac:spMk id="2" creationId="{EE2C8220-9E31-490A-8710-4DAD65F70302}"/>
          </ac:spMkLst>
        </pc:spChg>
        <pc:spChg chg="del">
          <ac:chgData name="Jia Jun Tan" userId="b3bc4fcc-5e8e-4ff2-bb76-170d8df4aa27" providerId="ADAL" clId="{B2B0B0B7-35DD-4080-A803-114CCE6046B9}" dt="2021-11-18T13:21:23.784" v="6443" actId="478"/>
          <ac:spMkLst>
            <pc:docMk/>
            <pc:sldMk cId="1631691404" sldId="340"/>
            <ac:spMk id="6" creationId="{A2520FA5-6ECB-4B49-BB7C-2E4188098924}"/>
          </ac:spMkLst>
        </pc:spChg>
        <pc:spChg chg="add del mod">
          <ac:chgData name="Jia Jun Tan" userId="b3bc4fcc-5e8e-4ff2-bb76-170d8df4aa27" providerId="ADAL" clId="{B2B0B0B7-35DD-4080-A803-114CCE6046B9}" dt="2021-11-18T13:55:15.811" v="8081" actId="478"/>
          <ac:spMkLst>
            <pc:docMk/>
            <pc:sldMk cId="1631691404" sldId="340"/>
            <ac:spMk id="7" creationId="{F11D8DB2-6449-4A32-B3DA-31C3BC536086}"/>
          </ac:spMkLst>
        </pc:spChg>
        <pc:spChg chg="add mod">
          <ac:chgData name="Jia Jun Tan" userId="b3bc4fcc-5e8e-4ff2-bb76-170d8df4aa27" providerId="ADAL" clId="{B2B0B0B7-35DD-4080-A803-114CCE6046B9}" dt="2021-11-18T13:45:15.378" v="6977" actId="20577"/>
          <ac:spMkLst>
            <pc:docMk/>
            <pc:sldMk cId="1631691404" sldId="340"/>
            <ac:spMk id="15" creationId="{CD442A7A-9BFB-4BD8-B7E5-2D008E9E6032}"/>
          </ac:spMkLst>
        </pc:spChg>
        <pc:spChg chg="add mod">
          <ac:chgData name="Jia Jun Tan" userId="b3bc4fcc-5e8e-4ff2-bb76-170d8df4aa27" providerId="ADAL" clId="{B2B0B0B7-35DD-4080-A803-114CCE6046B9}" dt="2021-11-18T13:50:13.600" v="7536" actId="552"/>
          <ac:spMkLst>
            <pc:docMk/>
            <pc:sldMk cId="1631691404" sldId="340"/>
            <ac:spMk id="16" creationId="{D0C1CE88-FB03-485F-A765-05D401D476A1}"/>
          </ac:spMkLst>
        </pc:spChg>
        <pc:spChg chg="add mod">
          <ac:chgData name="Jia Jun Tan" userId="b3bc4fcc-5e8e-4ff2-bb76-170d8df4aa27" providerId="ADAL" clId="{B2B0B0B7-35DD-4080-A803-114CCE6046B9}" dt="2021-11-18T13:45:07.013" v="6974" actId="403"/>
          <ac:spMkLst>
            <pc:docMk/>
            <pc:sldMk cId="1631691404" sldId="340"/>
            <ac:spMk id="17" creationId="{27D1D0E3-FB44-40D2-9CEC-CE386A0E5012}"/>
          </ac:spMkLst>
        </pc:spChg>
        <pc:spChg chg="add del mod">
          <ac:chgData name="Jia Jun Tan" userId="b3bc4fcc-5e8e-4ff2-bb76-170d8df4aa27" providerId="ADAL" clId="{B2B0B0B7-35DD-4080-A803-114CCE6046B9}" dt="2021-11-18T13:49:59.605" v="7530" actId="478"/>
          <ac:spMkLst>
            <pc:docMk/>
            <pc:sldMk cId="1631691404" sldId="340"/>
            <ac:spMk id="23" creationId="{A2A64EBA-D854-4F37-9899-F167F8AD7168}"/>
          </ac:spMkLst>
        </pc:spChg>
        <pc:spChg chg="add mod">
          <ac:chgData name="Jia Jun Tan" userId="b3bc4fcc-5e8e-4ff2-bb76-170d8df4aa27" providerId="ADAL" clId="{B2B0B0B7-35DD-4080-A803-114CCE6046B9}" dt="2021-11-18T13:53:50.266" v="8079" actId="948"/>
          <ac:spMkLst>
            <pc:docMk/>
            <pc:sldMk cId="1631691404" sldId="340"/>
            <ac:spMk id="24" creationId="{2907AEB7-9319-4DB3-A5EB-854C1B6A0F0C}"/>
          </ac:spMkLst>
        </pc:spChg>
        <pc:picChg chg="add mod">
          <ac:chgData name="Jia Jun Tan" userId="b3bc4fcc-5e8e-4ff2-bb76-170d8df4aa27" providerId="ADAL" clId="{B2B0B0B7-35DD-4080-A803-114CCE6046B9}" dt="2021-11-18T13:55:24.404" v="8082" actId="14861"/>
          <ac:picMkLst>
            <pc:docMk/>
            <pc:sldMk cId="1631691404" sldId="340"/>
            <ac:picMk id="8" creationId="{31EEC09F-0B49-40FE-AD71-7CBC383F9090}"/>
          </ac:picMkLst>
        </pc:picChg>
        <pc:picChg chg="add mod">
          <ac:chgData name="Jia Jun Tan" userId="b3bc4fcc-5e8e-4ff2-bb76-170d8df4aa27" providerId="ADAL" clId="{B2B0B0B7-35DD-4080-A803-114CCE6046B9}" dt="2021-11-18T13:26:49.360" v="6505" actId="1076"/>
          <ac:picMkLst>
            <pc:docMk/>
            <pc:sldMk cId="1631691404" sldId="340"/>
            <ac:picMk id="10" creationId="{D8265C41-A41D-4462-BBC5-304456A78152}"/>
          </ac:picMkLst>
        </pc:picChg>
        <pc:picChg chg="add mod">
          <ac:chgData name="Jia Jun Tan" userId="b3bc4fcc-5e8e-4ff2-bb76-170d8df4aa27" providerId="ADAL" clId="{B2B0B0B7-35DD-4080-A803-114CCE6046B9}" dt="2021-11-18T13:26:53.768" v="6506" actId="1076"/>
          <ac:picMkLst>
            <pc:docMk/>
            <pc:sldMk cId="1631691404" sldId="340"/>
            <ac:picMk id="12" creationId="{6EBCCFE8-2019-4D26-A4D9-ED6F44E485D7}"/>
          </ac:picMkLst>
        </pc:picChg>
        <pc:picChg chg="add mod">
          <ac:chgData name="Jia Jun Tan" userId="b3bc4fcc-5e8e-4ff2-bb76-170d8df4aa27" providerId="ADAL" clId="{B2B0B0B7-35DD-4080-A803-114CCE6046B9}" dt="2021-11-18T13:26:45.762" v="6503" actId="1076"/>
          <ac:picMkLst>
            <pc:docMk/>
            <pc:sldMk cId="1631691404" sldId="340"/>
            <ac:picMk id="14" creationId="{51F58D6E-E285-4648-B2AC-CDB774A96D8B}"/>
          </ac:picMkLst>
        </pc:picChg>
        <pc:cxnChg chg="add mod">
          <ac:chgData name="Jia Jun Tan" userId="b3bc4fcc-5e8e-4ff2-bb76-170d8df4aa27" providerId="ADAL" clId="{B2B0B0B7-35DD-4080-A803-114CCE6046B9}" dt="2021-11-18T13:27:44.898" v="6520" actId="14100"/>
          <ac:cxnSpMkLst>
            <pc:docMk/>
            <pc:sldMk cId="1631691404" sldId="340"/>
            <ac:cxnSpMk id="18" creationId="{4B546F20-8915-41D8-A39F-0F17E0195775}"/>
          </ac:cxnSpMkLst>
        </pc:cxnChg>
        <pc:cxnChg chg="add mod">
          <ac:chgData name="Jia Jun Tan" userId="b3bc4fcc-5e8e-4ff2-bb76-170d8df4aa27" providerId="ADAL" clId="{B2B0B0B7-35DD-4080-A803-114CCE6046B9}" dt="2021-11-18T13:36:22.195" v="6934" actId="1036"/>
          <ac:cxnSpMkLst>
            <pc:docMk/>
            <pc:sldMk cId="1631691404" sldId="340"/>
            <ac:cxnSpMk id="21" creationId="{1983CC79-902C-4489-AED8-190D45275EFF}"/>
          </ac:cxnSpMkLst>
        </pc:cxnChg>
      </pc:sldChg>
      <pc:sldChg chg="addSp delSp modSp mod">
        <pc:chgData name="Jia Jun Tan" userId="b3bc4fcc-5e8e-4ff2-bb76-170d8df4aa27" providerId="ADAL" clId="{B2B0B0B7-35DD-4080-A803-114CCE6046B9}" dt="2021-11-18T14:39:37.456" v="10637" actId="313"/>
        <pc:sldMkLst>
          <pc:docMk/>
          <pc:sldMk cId="2457426974" sldId="341"/>
        </pc:sldMkLst>
        <pc:spChg chg="mod">
          <ac:chgData name="Jia Jun Tan" userId="b3bc4fcc-5e8e-4ff2-bb76-170d8df4aa27" providerId="ADAL" clId="{B2B0B0B7-35DD-4080-A803-114CCE6046B9}" dt="2021-11-18T14:02:10.900" v="8361" actId="113"/>
          <ac:spMkLst>
            <pc:docMk/>
            <pc:sldMk cId="2457426974" sldId="341"/>
            <ac:spMk id="2" creationId="{1675A735-34ED-4BA6-AEB8-6C6538F4C17C}"/>
          </ac:spMkLst>
        </pc:spChg>
        <pc:spChg chg="del">
          <ac:chgData name="Jia Jun Tan" userId="b3bc4fcc-5e8e-4ff2-bb76-170d8df4aa27" providerId="ADAL" clId="{B2B0B0B7-35DD-4080-A803-114CCE6046B9}" dt="2021-11-18T13:54:11.828" v="8080" actId="478"/>
          <ac:spMkLst>
            <pc:docMk/>
            <pc:sldMk cId="2457426974" sldId="341"/>
            <ac:spMk id="6" creationId="{9C2B1C9D-7CA8-4E71-8E54-960CE179CF52}"/>
          </ac:spMkLst>
        </pc:spChg>
        <pc:spChg chg="add mod">
          <ac:chgData name="Jia Jun Tan" userId="b3bc4fcc-5e8e-4ff2-bb76-170d8df4aa27" providerId="ADAL" clId="{B2B0B0B7-35DD-4080-A803-114CCE6046B9}" dt="2021-11-18T14:00:09.924" v="8122" actId="1076"/>
          <ac:spMkLst>
            <pc:docMk/>
            <pc:sldMk cId="2457426974" sldId="341"/>
            <ac:spMk id="7" creationId="{4A4AEE81-D7DF-4C3D-838F-2A938C3BECF4}"/>
          </ac:spMkLst>
        </pc:spChg>
        <pc:spChg chg="add mod ord">
          <ac:chgData name="Jia Jun Tan" userId="b3bc4fcc-5e8e-4ff2-bb76-170d8df4aa27" providerId="ADAL" clId="{B2B0B0B7-35DD-4080-A803-114CCE6046B9}" dt="2021-11-18T14:13:15.496" v="8627" actId="1036"/>
          <ac:spMkLst>
            <pc:docMk/>
            <pc:sldMk cId="2457426974" sldId="341"/>
            <ac:spMk id="13" creationId="{67B80939-6A45-438D-8C60-DF34A9AB104C}"/>
          </ac:spMkLst>
        </pc:spChg>
        <pc:spChg chg="add mod ord">
          <ac:chgData name="Jia Jun Tan" userId="b3bc4fcc-5e8e-4ff2-bb76-170d8df4aa27" providerId="ADAL" clId="{B2B0B0B7-35DD-4080-A803-114CCE6046B9}" dt="2021-11-18T14:13:15.496" v="8627" actId="1036"/>
          <ac:spMkLst>
            <pc:docMk/>
            <pc:sldMk cId="2457426974" sldId="341"/>
            <ac:spMk id="16" creationId="{E82BF3B8-3D7E-4896-9F3C-33295EAB19F4}"/>
          </ac:spMkLst>
        </pc:spChg>
        <pc:spChg chg="add mod">
          <ac:chgData name="Jia Jun Tan" userId="b3bc4fcc-5e8e-4ff2-bb76-170d8df4aa27" providerId="ADAL" clId="{B2B0B0B7-35DD-4080-A803-114CCE6046B9}" dt="2021-11-18T14:32:43.148" v="9681" actId="207"/>
          <ac:spMkLst>
            <pc:docMk/>
            <pc:sldMk cId="2457426974" sldId="341"/>
            <ac:spMk id="17" creationId="{4383B00D-877C-4D39-904F-B1E77F9C5482}"/>
          </ac:spMkLst>
        </pc:spChg>
        <pc:spChg chg="mod">
          <ac:chgData name="Jia Jun Tan" userId="b3bc4fcc-5e8e-4ff2-bb76-170d8df4aa27" providerId="ADAL" clId="{B2B0B0B7-35DD-4080-A803-114CCE6046B9}" dt="2021-11-18T14:06:57.730" v="8390"/>
          <ac:spMkLst>
            <pc:docMk/>
            <pc:sldMk cId="2457426974" sldId="341"/>
            <ac:spMk id="19" creationId="{AC84AE72-C90D-46BF-8E6B-E434A1E8B768}"/>
          </ac:spMkLst>
        </pc:spChg>
        <pc:spChg chg="mod">
          <ac:chgData name="Jia Jun Tan" userId="b3bc4fcc-5e8e-4ff2-bb76-170d8df4aa27" providerId="ADAL" clId="{B2B0B0B7-35DD-4080-A803-114CCE6046B9}" dt="2021-11-18T14:06:57.730" v="8390"/>
          <ac:spMkLst>
            <pc:docMk/>
            <pc:sldMk cId="2457426974" sldId="341"/>
            <ac:spMk id="20" creationId="{7EC03B40-8858-4FC8-A834-2FC7A81FBA6C}"/>
          </ac:spMkLst>
        </pc:spChg>
        <pc:spChg chg="mod">
          <ac:chgData name="Jia Jun Tan" userId="b3bc4fcc-5e8e-4ff2-bb76-170d8df4aa27" providerId="ADAL" clId="{B2B0B0B7-35DD-4080-A803-114CCE6046B9}" dt="2021-11-18T14:06:57.730" v="8390"/>
          <ac:spMkLst>
            <pc:docMk/>
            <pc:sldMk cId="2457426974" sldId="341"/>
            <ac:spMk id="21" creationId="{F6640D70-9859-4406-BAF3-F702AA14FD06}"/>
          </ac:spMkLst>
        </pc:spChg>
        <pc:spChg chg="mod">
          <ac:chgData name="Jia Jun Tan" userId="b3bc4fcc-5e8e-4ff2-bb76-170d8df4aa27" providerId="ADAL" clId="{B2B0B0B7-35DD-4080-A803-114CCE6046B9}" dt="2021-11-18T14:06:57.730" v="8390"/>
          <ac:spMkLst>
            <pc:docMk/>
            <pc:sldMk cId="2457426974" sldId="341"/>
            <ac:spMk id="22" creationId="{A082856C-943E-4AB9-B03E-3634EE921F3C}"/>
          </ac:spMkLst>
        </pc:spChg>
        <pc:spChg chg="add mod">
          <ac:chgData name="Jia Jun Tan" userId="b3bc4fcc-5e8e-4ff2-bb76-170d8df4aa27" providerId="ADAL" clId="{B2B0B0B7-35DD-4080-A803-114CCE6046B9}" dt="2021-11-18T14:16:21.603" v="8926" actId="313"/>
          <ac:spMkLst>
            <pc:docMk/>
            <pc:sldMk cId="2457426974" sldId="341"/>
            <ac:spMk id="32" creationId="{95032A91-DC5E-4266-AF2A-742CF3C25FA6}"/>
          </ac:spMkLst>
        </pc:spChg>
        <pc:spChg chg="add mod">
          <ac:chgData name="Jia Jun Tan" userId="b3bc4fcc-5e8e-4ff2-bb76-170d8df4aa27" providerId="ADAL" clId="{B2B0B0B7-35DD-4080-A803-114CCE6046B9}" dt="2021-11-18T14:39:37.456" v="10637" actId="313"/>
          <ac:spMkLst>
            <pc:docMk/>
            <pc:sldMk cId="2457426974" sldId="341"/>
            <ac:spMk id="33" creationId="{14357932-FBDD-4E03-8DEA-0EAECC1D31F5}"/>
          </ac:spMkLst>
        </pc:spChg>
        <pc:spChg chg="add mod">
          <ac:chgData name="Jia Jun Tan" userId="b3bc4fcc-5e8e-4ff2-bb76-170d8df4aa27" providerId="ADAL" clId="{B2B0B0B7-35DD-4080-A803-114CCE6046B9}" dt="2021-11-18T14:34:03.156" v="9810" actId="113"/>
          <ac:spMkLst>
            <pc:docMk/>
            <pc:sldMk cId="2457426974" sldId="341"/>
            <ac:spMk id="34" creationId="{4B6BC75D-D3BE-4F93-A5C4-F0BA47B2CA05}"/>
          </ac:spMkLst>
        </pc:spChg>
        <pc:spChg chg="add mod">
          <ac:chgData name="Jia Jun Tan" userId="b3bc4fcc-5e8e-4ff2-bb76-170d8df4aa27" providerId="ADAL" clId="{B2B0B0B7-35DD-4080-A803-114CCE6046B9}" dt="2021-11-18T14:27:46.731" v="9320" actId="20577"/>
          <ac:spMkLst>
            <pc:docMk/>
            <pc:sldMk cId="2457426974" sldId="341"/>
            <ac:spMk id="35" creationId="{3ACF7815-E597-449F-A0EF-3CC2886CC3AB}"/>
          </ac:spMkLst>
        </pc:spChg>
        <pc:spChg chg="add mod">
          <ac:chgData name="Jia Jun Tan" userId="b3bc4fcc-5e8e-4ff2-bb76-170d8df4aa27" providerId="ADAL" clId="{B2B0B0B7-35DD-4080-A803-114CCE6046B9}" dt="2021-11-18T14:37:32.848" v="10335" actId="20577"/>
          <ac:spMkLst>
            <pc:docMk/>
            <pc:sldMk cId="2457426974" sldId="341"/>
            <ac:spMk id="36" creationId="{F027746A-E12F-471F-A27D-CE0365316D2A}"/>
          </ac:spMkLst>
        </pc:spChg>
        <pc:spChg chg="add mod">
          <ac:chgData name="Jia Jun Tan" userId="b3bc4fcc-5e8e-4ff2-bb76-170d8df4aa27" providerId="ADAL" clId="{B2B0B0B7-35DD-4080-A803-114CCE6046B9}" dt="2021-11-18T14:35:02.407" v="9896" actId="20577"/>
          <ac:spMkLst>
            <pc:docMk/>
            <pc:sldMk cId="2457426974" sldId="341"/>
            <ac:spMk id="37" creationId="{4216CC91-F469-4AEA-9E2A-CA21045C3B60}"/>
          </ac:spMkLst>
        </pc:spChg>
        <pc:spChg chg="add mod">
          <ac:chgData name="Jia Jun Tan" userId="b3bc4fcc-5e8e-4ff2-bb76-170d8df4aa27" providerId="ADAL" clId="{B2B0B0B7-35DD-4080-A803-114CCE6046B9}" dt="2021-11-18T14:28:09.349" v="9394" actId="14100"/>
          <ac:spMkLst>
            <pc:docMk/>
            <pc:sldMk cId="2457426974" sldId="341"/>
            <ac:spMk id="38" creationId="{2B784570-5001-4B9C-8EAC-80EEC31A28DC}"/>
          </ac:spMkLst>
        </pc:spChg>
        <pc:spChg chg="add mod">
          <ac:chgData name="Jia Jun Tan" userId="b3bc4fcc-5e8e-4ff2-bb76-170d8df4aa27" providerId="ADAL" clId="{B2B0B0B7-35DD-4080-A803-114CCE6046B9}" dt="2021-11-18T14:39:25.535" v="10636" actId="313"/>
          <ac:spMkLst>
            <pc:docMk/>
            <pc:sldMk cId="2457426974" sldId="341"/>
            <ac:spMk id="39" creationId="{3E1C6878-C53B-4807-8155-2443267B2D78}"/>
          </ac:spMkLst>
        </pc:spChg>
        <pc:spChg chg="add mod">
          <ac:chgData name="Jia Jun Tan" userId="b3bc4fcc-5e8e-4ff2-bb76-170d8df4aa27" providerId="ADAL" clId="{B2B0B0B7-35DD-4080-A803-114CCE6046B9}" dt="2021-11-18T14:35:52.256" v="10018" actId="20577"/>
          <ac:spMkLst>
            <pc:docMk/>
            <pc:sldMk cId="2457426974" sldId="341"/>
            <ac:spMk id="40" creationId="{7CD219D7-F1C2-4A87-8FFC-A34B72DC3075}"/>
          </ac:spMkLst>
        </pc:spChg>
        <pc:grpChg chg="add del mod">
          <ac:chgData name="Jia Jun Tan" userId="b3bc4fcc-5e8e-4ff2-bb76-170d8df4aa27" providerId="ADAL" clId="{B2B0B0B7-35DD-4080-A803-114CCE6046B9}" dt="2021-11-18T14:07:02.746" v="8392" actId="478"/>
          <ac:grpSpMkLst>
            <pc:docMk/>
            <pc:sldMk cId="2457426974" sldId="341"/>
            <ac:grpSpMk id="18" creationId="{98E18E5F-45F5-4870-B8BC-B195F1283CD7}"/>
          </ac:grpSpMkLst>
        </pc:grpChg>
        <pc:cxnChg chg="add mod">
          <ac:chgData name="Jia Jun Tan" userId="b3bc4fcc-5e8e-4ff2-bb76-170d8df4aa27" providerId="ADAL" clId="{B2B0B0B7-35DD-4080-A803-114CCE6046B9}" dt="2021-11-18T14:13:38.492" v="8633" actId="14100"/>
          <ac:cxnSpMkLst>
            <pc:docMk/>
            <pc:sldMk cId="2457426974" sldId="341"/>
            <ac:cxnSpMk id="8" creationId="{8D8E8997-1145-4FB7-B69C-979A21331857}"/>
          </ac:cxnSpMkLst>
        </pc:cxnChg>
        <pc:cxnChg chg="add mod">
          <ac:chgData name="Jia Jun Tan" userId="b3bc4fcc-5e8e-4ff2-bb76-170d8df4aa27" providerId="ADAL" clId="{B2B0B0B7-35DD-4080-A803-114CCE6046B9}" dt="2021-11-18T14:13:34.610" v="8632" actId="14100"/>
          <ac:cxnSpMkLst>
            <pc:docMk/>
            <pc:sldMk cId="2457426974" sldId="341"/>
            <ac:cxnSpMk id="12" creationId="{8C46333A-A345-4588-B767-9FF24E56FE15}"/>
          </ac:cxnSpMkLst>
        </pc:cxnChg>
      </pc:sldChg>
      <pc:sldChg chg="addSp delSp modSp mod">
        <pc:chgData name="Jia Jun Tan" userId="b3bc4fcc-5e8e-4ff2-bb76-170d8df4aa27" providerId="ADAL" clId="{B2B0B0B7-35DD-4080-A803-114CCE6046B9}" dt="2021-11-18T15:38:38.049" v="11312" actId="554"/>
        <pc:sldMkLst>
          <pc:docMk/>
          <pc:sldMk cId="7554522" sldId="342"/>
        </pc:sldMkLst>
        <pc:spChg chg="del">
          <ac:chgData name="Jia Jun Tan" userId="b3bc4fcc-5e8e-4ff2-bb76-170d8df4aa27" providerId="ADAL" clId="{B2B0B0B7-35DD-4080-A803-114CCE6046B9}" dt="2021-11-18T14:52:21.921" v="10667" actId="478"/>
          <ac:spMkLst>
            <pc:docMk/>
            <pc:sldMk cId="7554522" sldId="342"/>
            <ac:spMk id="6" creationId="{4B84B004-9261-49B9-A6BF-46345E868679}"/>
          </ac:spMkLst>
        </pc:spChg>
        <pc:spChg chg="add mod">
          <ac:chgData name="Jia Jun Tan" userId="b3bc4fcc-5e8e-4ff2-bb76-170d8df4aa27" providerId="ADAL" clId="{B2B0B0B7-35DD-4080-A803-114CCE6046B9}" dt="2021-11-18T15:38:38.049" v="11312" actId="554"/>
          <ac:spMkLst>
            <pc:docMk/>
            <pc:sldMk cId="7554522" sldId="342"/>
            <ac:spMk id="7" creationId="{C2E3D3F8-E9F5-4452-B650-129908FB03D9}"/>
          </ac:spMkLst>
        </pc:spChg>
        <pc:spChg chg="add mod">
          <ac:chgData name="Jia Jun Tan" userId="b3bc4fcc-5e8e-4ff2-bb76-170d8df4aa27" providerId="ADAL" clId="{B2B0B0B7-35DD-4080-A803-114CCE6046B9}" dt="2021-11-18T14:55:51.871" v="10911" actId="1036"/>
          <ac:spMkLst>
            <pc:docMk/>
            <pc:sldMk cId="7554522" sldId="342"/>
            <ac:spMk id="8" creationId="{F05748E5-78BD-4F37-B72C-B63F18A99F99}"/>
          </ac:spMkLst>
        </pc:spChg>
        <pc:spChg chg="add mod">
          <ac:chgData name="Jia Jun Tan" userId="b3bc4fcc-5e8e-4ff2-bb76-170d8df4aa27" providerId="ADAL" clId="{B2B0B0B7-35DD-4080-A803-114CCE6046B9}" dt="2021-11-18T15:38:38.049" v="11312" actId="554"/>
          <ac:spMkLst>
            <pc:docMk/>
            <pc:sldMk cId="7554522" sldId="342"/>
            <ac:spMk id="10" creationId="{CA3EE304-3CA0-49E1-88DE-2B036A7A540E}"/>
          </ac:spMkLst>
        </pc:spChg>
        <pc:spChg chg="add mod">
          <ac:chgData name="Jia Jun Tan" userId="b3bc4fcc-5e8e-4ff2-bb76-170d8df4aa27" providerId="ADAL" clId="{B2B0B0B7-35DD-4080-A803-114CCE6046B9}" dt="2021-11-18T14:55:51.871" v="10911" actId="1036"/>
          <ac:spMkLst>
            <pc:docMk/>
            <pc:sldMk cId="7554522" sldId="342"/>
            <ac:spMk id="11" creationId="{ED9EA9FB-0F7A-4920-9A96-6F6C5F35617A}"/>
          </ac:spMkLst>
        </pc:spChg>
        <pc:spChg chg="add del mod">
          <ac:chgData name="Jia Jun Tan" userId="b3bc4fcc-5e8e-4ff2-bb76-170d8df4aa27" providerId="ADAL" clId="{B2B0B0B7-35DD-4080-A803-114CCE6046B9}" dt="2021-11-18T14:53:46.928" v="10682"/>
          <ac:spMkLst>
            <pc:docMk/>
            <pc:sldMk cId="7554522" sldId="342"/>
            <ac:spMk id="13" creationId="{308C802E-64A9-4080-AFE3-02DC062CC8D3}"/>
          </ac:spMkLst>
        </pc:spChg>
        <pc:spChg chg="add del mod">
          <ac:chgData name="Jia Jun Tan" userId="b3bc4fcc-5e8e-4ff2-bb76-170d8df4aa27" providerId="ADAL" clId="{B2B0B0B7-35DD-4080-A803-114CCE6046B9}" dt="2021-11-18T14:53:46.928" v="10682"/>
          <ac:spMkLst>
            <pc:docMk/>
            <pc:sldMk cId="7554522" sldId="342"/>
            <ac:spMk id="14" creationId="{095B0244-1F5E-411C-AA68-85E421BF51D2}"/>
          </ac:spMkLst>
        </pc:spChg>
        <pc:spChg chg="add del mod">
          <ac:chgData name="Jia Jun Tan" userId="b3bc4fcc-5e8e-4ff2-bb76-170d8df4aa27" providerId="ADAL" clId="{B2B0B0B7-35DD-4080-A803-114CCE6046B9}" dt="2021-11-18T14:53:46.928" v="10682"/>
          <ac:spMkLst>
            <pc:docMk/>
            <pc:sldMk cId="7554522" sldId="342"/>
            <ac:spMk id="16" creationId="{2D7F3A3D-5A6F-4DF2-A90D-5DA31B2AE3F8}"/>
          </ac:spMkLst>
        </pc:spChg>
        <pc:spChg chg="add del mod">
          <ac:chgData name="Jia Jun Tan" userId="b3bc4fcc-5e8e-4ff2-bb76-170d8df4aa27" providerId="ADAL" clId="{B2B0B0B7-35DD-4080-A803-114CCE6046B9}" dt="2021-11-18T14:53:46.928" v="10682"/>
          <ac:spMkLst>
            <pc:docMk/>
            <pc:sldMk cId="7554522" sldId="342"/>
            <ac:spMk id="17" creationId="{6B67D772-CC44-40B7-9405-0B68543E0A13}"/>
          </ac:spMkLst>
        </pc:spChg>
        <pc:spChg chg="add mod">
          <ac:chgData name="Jia Jun Tan" userId="b3bc4fcc-5e8e-4ff2-bb76-170d8df4aa27" providerId="ADAL" clId="{B2B0B0B7-35DD-4080-A803-114CCE6046B9}" dt="2021-11-18T15:38:38.049" v="11312" actId="554"/>
          <ac:spMkLst>
            <pc:docMk/>
            <pc:sldMk cId="7554522" sldId="342"/>
            <ac:spMk id="19" creationId="{937FDFF1-C8FA-4FFB-82DF-DD28C04C1CCA}"/>
          </ac:spMkLst>
        </pc:spChg>
        <pc:spChg chg="add mod">
          <ac:chgData name="Jia Jun Tan" userId="b3bc4fcc-5e8e-4ff2-bb76-170d8df4aa27" providerId="ADAL" clId="{B2B0B0B7-35DD-4080-A803-114CCE6046B9}" dt="2021-11-18T15:38:38.049" v="11312" actId="554"/>
          <ac:spMkLst>
            <pc:docMk/>
            <pc:sldMk cId="7554522" sldId="342"/>
            <ac:spMk id="20" creationId="{E1780D5B-9460-4602-8972-99BBD64E85D3}"/>
          </ac:spMkLst>
        </pc:spChg>
        <pc:spChg chg="add mod">
          <ac:chgData name="Jia Jun Tan" userId="b3bc4fcc-5e8e-4ff2-bb76-170d8df4aa27" providerId="ADAL" clId="{B2B0B0B7-35DD-4080-A803-114CCE6046B9}" dt="2021-11-18T15:38:29.145" v="11311" actId="108"/>
          <ac:spMkLst>
            <pc:docMk/>
            <pc:sldMk cId="7554522" sldId="342"/>
            <ac:spMk id="21" creationId="{C614BC7F-B333-441E-B283-B213605CBF56}"/>
          </ac:spMkLst>
        </pc:spChg>
        <pc:spChg chg="add mod">
          <ac:chgData name="Jia Jun Tan" userId="b3bc4fcc-5e8e-4ff2-bb76-170d8df4aa27" providerId="ADAL" clId="{B2B0B0B7-35DD-4080-A803-114CCE6046B9}" dt="2021-11-18T14:55:59.544" v="10925" actId="20577"/>
          <ac:spMkLst>
            <pc:docMk/>
            <pc:sldMk cId="7554522" sldId="342"/>
            <ac:spMk id="22" creationId="{A7CA44CB-B566-4F91-B47B-DF5BFFD1CFB9}"/>
          </ac:spMkLst>
        </pc:spChg>
        <pc:picChg chg="add del mod">
          <ac:chgData name="Jia Jun Tan" userId="b3bc4fcc-5e8e-4ff2-bb76-170d8df4aa27" providerId="ADAL" clId="{B2B0B0B7-35DD-4080-A803-114CCE6046B9}" dt="2021-11-18T14:53:36.398" v="10680" actId="478"/>
          <ac:picMkLst>
            <pc:docMk/>
            <pc:sldMk cId="7554522" sldId="342"/>
            <ac:picMk id="9" creationId="{EB57E999-55A8-4B37-8D58-2B9617D8A389}"/>
          </ac:picMkLst>
        </pc:picChg>
        <pc:picChg chg="add del mod">
          <ac:chgData name="Jia Jun Tan" userId="b3bc4fcc-5e8e-4ff2-bb76-170d8df4aa27" providerId="ADAL" clId="{B2B0B0B7-35DD-4080-A803-114CCE6046B9}" dt="2021-11-18T14:53:36.110" v="10679" actId="478"/>
          <ac:picMkLst>
            <pc:docMk/>
            <pc:sldMk cId="7554522" sldId="342"/>
            <ac:picMk id="12" creationId="{9BA34CC1-6D91-44C3-929B-487D35AD7587}"/>
          </ac:picMkLst>
        </pc:picChg>
        <pc:picChg chg="add del mod">
          <ac:chgData name="Jia Jun Tan" userId="b3bc4fcc-5e8e-4ff2-bb76-170d8df4aa27" providerId="ADAL" clId="{B2B0B0B7-35DD-4080-A803-114CCE6046B9}" dt="2021-11-18T14:53:46.928" v="10682"/>
          <ac:picMkLst>
            <pc:docMk/>
            <pc:sldMk cId="7554522" sldId="342"/>
            <ac:picMk id="15" creationId="{F0956F31-A3A0-4610-A794-4E05A8352009}"/>
          </ac:picMkLst>
        </pc:picChg>
        <pc:picChg chg="add del mod">
          <ac:chgData name="Jia Jun Tan" userId="b3bc4fcc-5e8e-4ff2-bb76-170d8df4aa27" providerId="ADAL" clId="{B2B0B0B7-35DD-4080-A803-114CCE6046B9}" dt="2021-11-18T14:53:46.928" v="10682"/>
          <ac:picMkLst>
            <pc:docMk/>
            <pc:sldMk cId="7554522" sldId="342"/>
            <ac:picMk id="18" creationId="{8CBDE757-6FA5-4B6C-BA23-EC38AB1DADD7}"/>
          </ac:picMkLst>
        </pc:picChg>
        <pc:picChg chg="add mod modCrop">
          <ac:chgData name="Jia Jun Tan" userId="b3bc4fcc-5e8e-4ff2-bb76-170d8df4aa27" providerId="ADAL" clId="{B2B0B0B7-35DD-4080-A803-114CCE6046B9}" dt="2021-11-18T15:38:14.023" v="11309" actId="1076"/>
          <ac:picMkLst>
            <pc:docMk/>
            <pc:sldMk cId="7554522" sldId="342"/>
            <ac:picMk id="24" creationId="{B37BAFE2-B6EA-4C26-B6FF-196CF2FD2E0B}"/>
          </ac:picMkLst>
        </pc:picChg>
        <pc:picChg chg="add mod">
          <ac:chgData name="Jia Jun Tan" userId="b3bc4fcc-5e8e-4ff2-bb76-170d8df4aa27" providerId="ADAL" clId="{B2B0B0B7-35DD-4080-A803-114CCE6046B9}" dt="2021-11-18T15:38:14.023" v="11309" actId="1076"/>
          <ac:picMkLst>
            <pc:docMk/>
            <pc:sldMk cId="7554522" sldId="342"/>
            <ac:picMk id="25" creationId="{500B85F6-2991-4D88-9B9A-DC1960BFD648}"/>
          </ac:picMkLst>
        </pc:picChg>
        <pc:picChg chg="add mod modCrop">
          <ac:chgData name="Jia Jun Tan" userId="b3bc4fcc-5e8e-4ff2-bb76-170d8df4aa27" providerId="ADAL" clId="{B2B0B0B7-35DD-4080-A803-114CCE6046B9}" dt="2021-11-18T15:38:14.023" v="11309" actId="1076"/>
          <ac:picMkLst>
            <pc:docMk/>
            <pc:sldMk cId="7554522" sldId="342"/>
            <ac:picMk id="26" creationId="{DD6A1C34-AD44-4634-88D4-241DF32CF25F}"/>
          </ac:picMkLst>
        </pc:picChg>
      </pc:sldChg>
      <pc:sldMasterChg chg="delSldLayout">
        <pc:chgData name="Jia Jun Tan" userId="b3bc4fcc-5e8e-4ff2-bb76-170d8df4aa27" providerId="ADAL" clId="{B2B0B0B7-35DD-4080-A803-114CCE6046B9}" dt="2021-11-16T14:13:59.351" v="5970" actId="47"/>
        <pc:sldMasterMkLst>
          <pc:docMk/>
          <pc:sldMasterMk cId="3861427869" sldId="2147483817"/>
        </pc:sldMasterMkLst>
        <pc:sldLayoutChg chg="del">
          <pc:chgData name="Jia Jun Tan" userId="b3bc4fcc-5e8e-4ff2-bb76-170d8df4aa27" providerId="ADAL" clId="{B2B0B0B7-35DD-4080-A803-114CCE6046B9}" dt="2021-11-16T14:13:59.351" v="5970" actId="47"/>
          <pc:sldLayoutMkLst>
            <pc:docMk/>
            <pc:sldMasterMk cId="3861427869" sldId="2147483817"/>
            <pc:sldLayoutMk cId="3486931266" sldId="2147483847"/>
          </pc:sldLayoutMkLst>
        </pc:sldLayoutChg>
      </pc:sldMasterChg>
    </pc:docChg>
  </pc:docChgLst>
  <pc:docChgLst>
    <pc:chgData name="Fremont Zhao" userId="89db0203-e1e9-4831-b015-aefc28f22eac" providerId="ADAL" clId="{82CCA7A2-5BF7-407E-A8DE-F462F840E46A}"/>
    <pc:docChg chg="undo custSel addSld delSld modSld sldOrd delSection modSection">
      <pc:chgData name="Fremont Zhao" userId="89db0203-e1e9-4831-b015-aefc28f22eac" providerId="ADAL" clId="{82CCA7A2-5BF7-407E-A8DE-F462F840E46A}" dt="2021-11-19T09:42:56.578" v="12374" actId="17851"/>
      <pc:docMkLst>
        <pc:docMk/>
      </pc:docMkLst>
      <pc:sldChg chg="del">
        <pc:chgData name="Fremont Zhao" userId="89db0203-e1e9-4831-b015-aefc28f22eac" providerId="ADAL" clId="{82CCA7A2-5BF7-407E-A8DE-F462F840E46A}" dt="2021-11-19T09:41:43.952" v="12369" actId="47"/>
        <pc:sldMkLst>
          <pc:docMk/>
          <pc:sldMk cId="0" sldId="257"/>
        </pc:sldMkLst>
      </pc:sldChg>
      <pc:sldChg chg="modSp mod">
        <pc:chgData name="Fremont Zhao" userId="89db0203-e1e9-4831-b015-aefc28f22eac" providerId="ADAL" clId="{82CCA7A2-5BF7-407E-A8DE-F462F840E46A}" dt="2021-11-18T13:31:50.394" v="11633" actId="20577"/>
        <pc:sldMkLst>
          <pc:docMk/>
          <pc:sldMk cId="1399734906" sldId="282"/>
        </pc:sldMkLst>
        <pc:spChg chg="mod">
          <ac:chgData name="Fremont Zhao" userId="89db0203-e1e9-4831-b015-aefc28f22eac" providerId="ADAL" clId="{82CCA7A2-5BF7-407E-A8DE-F462F840E46A}" dt="2021-11-18T13:29:39.128" v="11619" actId="21"/>
          <ac:spMkLst>
            <pc:docMk/>
            <pc:sldMk cId="1399734906" sldId="282"/>
            <ac:spMk id="8" creationId="{FB17B794-FCDD-4B19-9635-3DBC0D70D3A6}"/>
          </ac:spMkLst>
        </pc:spChg>
        <pc:spChg chg="mod">
          <ac:chgData name="Fremont Zhao" userId="89db0203-e1e9-4831-b015-aefc28f22eac" providerId="ADAL" clId="{82CCA7A2-5BF7-407E-A8DE-F462F840E46A}" dt="2021-11-18T13:31:50.394" v="11633" actId="20577"/>
          <ac:spMkLst>
            <pc:docMk/>
            <pc:sldMk cId="1399734906" sldId="282"/>
            <ac:spMk id="9" creationId="{8D498892-6B12-4A37-9DF0-5D3F6D0716DC}"/>
          </ac:spMkLst>
        </pc:spChg>
      </pc:sldChg>
      <pc:sldChg chg="del">
        <pc:chgData name="Fremont Zhao" userId="89db0203-e1e9-4831-b015-aefc28f22eac" providerId="ADAL" clId="{82CCA7A2-5BF7-407E-A8DE-F462F840E46A}" dt="2021-11-19T09:42:36.067" v="12372" actId="47"/>
        <pc:sldMkLst>
          <pc:docMk/>
          <pc:sldMk cId="2406091544" sldId="323"/>
        </pc:sldMkLst>
      </pc:sldChg>
      <pc:sldChg chg="delSp modSp mod modShow addCm delCm modCm">
        <pc:chgData name="Fremont Zhao" userId="89db0203-e1e9-4831-b015-aefc28f22eac" providerId="ADAL" clId="{82CCA7A2-5BF7-407E-A8DE-F462F840E46A}" dt="2021-11-19T09:31:49.827" v="12364" actId="729"/>
        <pc:sldMkLst>
          <pc:docMk/>
          <pc:sldMk cId="3154578993" sldId="324"/>
        </pc:sldMkLst>
        <pc:spChg chg="mod">
          <ac:chgData name="Fremont Zhao" userId="89db0203-e1e9-4831-b015-aefc28f22eac" providerId="ADAL" clId="{82CCA7A2-5BF7-407E-A8DE-F462F840E46A}" dt="2021-11-18T13:35:46.612" v="11665" actId="207"/>
          <ac:spMkLst>
            <pc:docMk/>
            <pc:sldMk cId="3154578993" sldId="324"/>
            <ac:spMk id="2" creationId="{00000000-0000-0000-0000-000000000000}"/>
          </ac:spMkLst>
        </pc:spChg>
        <pc:spChg chg="del">
          <ac:chgData name="Fremont Zhao" userId="89db0203-e1e9-4831-b015-aefc28f22eac" providerId="ADAL" clId="{82CCA7A2-5BF7-407E-A8DE-F462F840E46A}" dt="2021-11-18T13:35:53.740" v="11666" actId="478"/>
          <ac:spMkLst>
            <pc:docMk/>
            <pc:sldMk cId="3154578993" sldId="324"/>
            <ac:spMk id="20" creationId="{13415347-29CE-48DB-93B6-5BDCCFC64601}"/>
          </ac:spMkLst>
        </pc:spChg>
      </pc:sldChg>
      <pc:sldChg chg="modSp del mod ord modShow">
        <pc:chgData name="Fremont Zhao" userId="89db0203-e1e9-4831-b015-aefc28f22eac" providerId="ADAL" clId="{82CCA7A2-5BF7-407E-A8DE-F462F840E46A}" dt="2021-11-19T09:41:36.285" v="12367" actId="47"/>
        <pc:sldMkLst>
          <pc:docMk/>
          <pc:sldMk cId="2082752368" sldId="325"/>
        </pc:sldMkLst>
        <pc:spChg chg="mod">
          <ac:chgData name="Fremont Zhao" userId="89db0203-e1e9-4831-b015-aefc28f22eac" providerId="ADAL" clId="{82CCA7A2-5BF7-407E-A8DE-F462F840E46A}" dt="2021-11-17T05:27:27.588" v="3790" actId="207"/>
          <ac:spMkLst>
            <pc:docMk/>
            <pc:sldMk cId="2082752368" sldId="325"/>
            <ac:spMk id="10" creationId="{F95149C7-E12D-44E4-A546-FE20A0AFD89F}"/>
          </ac:spMkLst>
        </pc:spChg>
      </pc:sldChg>
      <pc:sldChg chg="del">
        <pc:chgData name="Fremont Zhao" userId="89db0203-e1e9-4831-b015-aefc28f22eac" providerId="ADAL" clId="{82CCA7A2-5BF7-407E-A8DE-F462F840E46A}" dt="2021-11-19T09:41:46.191" v="12370" actId="47"/>
        <pc:sldMkLst>
          <pc:docMk/>
          <pc:sldMk cId="3140149751" sldId="326"/>
        </pc:sldMkLst>
      </pc:sldChg>
      <pc:sldChg chg="modSp mod">
        <pc:chgData name="Fremont Zhao" userId="89db0203-e1e9-4831-b015-aefc28f22eac" providerId="ADAL" clId="{82CCA7A2-5BF7-407E-A8DE-F462F840E46A}" dt="2021-11-12T06:47:10.358" v="1236" actId="403"/>
        <pc:sldMkLst>
          <pc:docMk/>
          <pc:sldMk cId="4194012559" sldId="327"/>
        </pc:sldMkLst>
        <pc:graphicFrameChg chg="mod modGraphic">
          <ac:chgData name="Fremont Zhao" userId="89db0203-e1e9-4831-b015-aefc28f22eac" providerId="ADAL" clId="{82CCA7A2-5BF7-407E-A8DE-F462F840E46A}" dt="2021-11-12T06:47:10.358" v="1236" actId="403"/>
          <ac:graphicFrameMkLst>
            <pc:docMk/>
            <pc:sldMk cId="4194012559" sldId="327"/>
            <ac:graphicFrameMk id="3" creationId="{82A080DF-8BB8-4B55-9FCD-12E3C5F6EBA8}"/>
          </ac:graphicFrameMkLst>
        </pc:graphicFrameChg>
      </pc:sldChg>
      <pc:sldChg chg="del">
        <pc:chgData name="Fremont Zhao" userId="89db0203-e1e9-4831-b015-aefc28f22eac" providerId="ADAL" clId="{82CCA7A2-5BF7-407E-A8DE-F462F840E46A}" dt="2021-11-19T09:42:36.067" v="12372" actId="47"/>
        <pc:sldMkLst>
          <pc:docMk/>
          <pc:sldMk cId="5057195" sldId="328"/>
        </pc:sldMkLst>
      </pc:sldChg>
      <pc:sldChg chg="del">
        <pc:chgData name="Fremont Zhao" userId="89db0203-e1e9-4831-b015-aefc28f22eac" providerId="ADAL" clId="{82CCA7A2-5BF7-407E-A8DE-F462F840E46A}" dt="2021-11-19T09:42:36.067" v="12372" actId="47"/>
        <pc:sldMkLst>
          <pc:docMk/>
          <pc:sldMk cId="4162550836" sldId="329"/>
        </pc:sldMkLst>
      </pc:sldChg>
      <pc:sldChg chg="del">
        <pc:chgData name="Fremont Zhao" userId="89db0203-e1e9-4831-b015-aefc28f22eac" providerId="ADAL" clId="{82CCA7A2-5BF7-407E-A8DE-F462F840E46A}" dt="2021-11-19T09:42:36.067" v="12372" actId="47"/>
        <pc:sldMkLst>
          <pc:docMk/>
          <pc:sldMk cId="3527836508" sldId="330"/>
        </pc:sldMkLst>
      </pc:sldChg>
      <pc:sldChg chg="del">
        <pc:chgData name="Fremont Zhao" userId="89db0203-e1e9-4831-b015-aefc28f22eac" providerId="ADAL" clId="{82CCA7A2-5BF7-407E-A8DE-F462F840E46A}" dt="2021-11-19T09:42:36.067" v="12372" actId="47"/>
        <pc:sldMkLst>
          <pc:docMk/>
          <pc:sldMk cId="3380474742" sldId="331"/>
        </pc:sldMkLst>
      </pc:sldChg>
      <pc:sldChg chg="del">
        <pc:chgData name="Fremont Zhao" userId="89db0203-e1e9-4831-b015-aefc28f22eac" providerId="ADAL" clId="{82CCA7A2-5BF7-407E-A8DE-F462F840E46A}" dt="2021-11-19T09:41:39.054" v="12368" actId="47"/>
        <pc:sldMkLst>
          <pc:docMk/>
          <pc:sldMk cId="2207497912" sldId="332"/>
        </pc:sldMkLst>
      </pc:sldChg>
      <pc:sldChg chg="addSp delSp modSp new mod">
        <pc:chgData name="Fremont Zhao" userId="89db0203-e1e9-4831-b015-aefc28f22eac" providerId="ADAL" clId="{82CCA7A2-5BF7-407E-A8DE-F462F840E46A}" dt="2021-11-18T14:39:06.413" v="11922" actId="313"/>
        <pc:sldMkLst>
          <pc:docMk/>
          <pc:sldMk cId="127875422" sldId="333"/>
        </pc:sldMkLst>
        <pc:spChg chg="mod">
          <ac:chgData name="Fremont Zhao" userId="89db0203-e1e9-4831-b015-aefc28f22eac" providerId="ADAL" clId="{82CCA7A2-5BF7-407E-A8DE-F462F840E46A}" dt="2021-11-18T14:39:06.413" v="11922" actId="313"/>
          <ac:spMkLst>
            <pc:docMk/>
            <pc:sldMk cId="127875422" sldId="333"/>
            <ac:spMk id="2" creationId="{181C01F7-D565-42C0-A50C-31AC7F090692}"/>
          </ac:spMkLst>
        </pc:spChg>
        <pc:spChg chg="mod">
          <ac:chgData name="Fremont Zhao" userId="89db0203-e1e9-4831-b015-aefc28f22eac" providerId="ADAL" clId="{82CCA7A2-5BF7-407E-A8DE-F462F840E46A}" dt="2021-11-11T10:19:43.418" v="586" actId="1076"/>
          <ac:spMkLst>
            <pc:docMk/>
            <pc:sldMk cId="127875422" sldId="333"/>
            <ac:spMk id="4" creationId="{E5B84DE3-9089-48DF-B86C-F77FABA0A593}"/>
          </ac:spMkLst>
        </pc:spChg>
        <pc:spChg chg="del">
          <ac:chgData name="Fremont Zhao" userId="89db0203-e1e9-4831-b015-aefc28f22eac" providerId="ADAL" clId="{82CCA7A2-5BF7-407E-A8DE-F462F840E46A}" dt="2021-11-11T09:39:42.265" v="374" actId="22"/>
          <ac:spMkLst>
            <pc:docMk/>
            <pc:sldMk cId="127875422" sldId="333"/>
            <ac:spMk id="6" creationId="{D12244B6-AF2B-43C5-9CBB-834A7A8E5E63}"/>
          </ac:spMkLst>
        </pc:spChg>
        <pc:spChg chg="add mod">
          <ac:chgData name="Fremont Zhao" userId="89db0203-e1e9-4831-b015-aefc28f22eac" providerId="ADAL" clId="{82CCA7A2-5BF7-407E-A8DE-F462F840E46A}" dt="2021-11-11T09:40:15.148" v="384" actId="1076"/>
          <ac:spMkLst>
            <pc:docMk/>
            <pc:sldMk cId="127875422" sldId="333"/>
            <ac:spMk id="9" creationId="{1A6E4898-F417-4349-A56E-A0BF8D424BF9}"/>
          </ac:spMkLst>
        </pc:spChg>
        <pc:spChg chg="add mod">
          <ac:chgData name="Fremont Zhao" userId="89db0203-e1e9-4831-b015-aefc28f22eac" providerId="ADAL" clId="{82CCA7A2-5BF7-407E-A8DE-F462F840E46A}" dt="2021-11-18T13:48:33.420" v="11670" actId="20577"/>
          <ac:spMkLst>
            <pc:docMk/>
            <pc:sldMk cId="127875422" sldId="333"/>
            <ac:spMk id="10" creationId="{CEA928D0-EF68-4B86-9BF0-EDB863CB164A}"/>
          </ac:spMkLst>
        </pc:spChg>
        <pc:spChg chg="add mod">
          <ac:chgData name="Fremont Zhao" userId="89db0203-e1e9-4831-b015-aefc28f22eac" providerId="ADAL" clId="{82CCA7A2-5BF7-407E-A8DE-F462F840E46A}" dt="2021-11-11T10:37:41.401" v="1104" actId="164"/>
          <ac:spMkLst>
            <pc:docMk/>
            <pc:sldMk cId="127875422" sldId="333"/>
            <ac:spMk id="11" creationId="{E347CFE0-6ECF-49CD-A7EA-61F8B0A8712A}"/>
          </ac:spMkLst>
        </pc:spChg>
        <pc:spChg chg="add mod">
          <ac:chgData name="Fremont Zhao" userId="89db0203-e1e9-4831-b015-aefc28f22eac" providerId="ADAL" clId="{82CCA7A2-5BF7-407E-A8DE-F462F840E46A}" dt="2021-11-11T10:37:41.401" v="1104" actId="164"/>
          <ac:spMkLst>
            <pc:docMk/>
            <pc:sldMk cId="127875422" sldId="333"/>
            <ac:spMk id="14" creationId="{DFC33EA7-A16B-431B-9181-DD6ACD60686F}"/>
          </ac:spMkLst>
        </pc:spChg>
        <pc:spChg chg="add mod">
          <ac:chgData name="Fremont Zhao" userId="89db0203-e1e9-4831-b015-aefc28f22eac" providerId="ADAL" clId="{82CCA7A2-5BF7-407E-A8DE-F462F840E46A}" dt="2021-11-11T10:37:51.808" v="1105" actId="164"/>
          <ac:spMkLst>
            <pc:docMk/>
            <pc:sldMk cId="127875422" sldId="333"/>
            <ac:spMk id="15" creationId="{5E6A63B0-B5E5-4A06-9213-28EDA53C3DF2}"/>
          </ac:spMkLst>
        </pc:spChg>
        <pc:spChg chg="add mod">
          <ac:chgData name="Fremont Zhao" userId="89db0203-e1e9-4831-b015-aefc28f22eac" providerId="ADAL" clId="{82CCA7A2-5BF7-407E-A8DE-F462F840E46A}" dt="2021-11-11T10:37:51.808" v="1105" actId="164"/>
          <ac:spMkLst>
            <pc:docMk/>
            <pc:sldMk cId="127875422" sldId="333"/>
            <ac:spMk id="17" creationId="{895A340C-9C3E-4F7D-B881-118B81B17E34}"/>
          </ac:spMkLst>
        </pc:spChg>
        <pc:spChg chg="add mod">
          <ac:chgData name="Fremont Zhao" userId="89db0203-e1e9-4831-b015-aefc28f22eac" providerId="ADAL" clId="{82CCA7A2-5BF7-407E-A8DE-F462F840E46A}" dt="2021-11-11T10:37:56.848" v="1106" actId="164"/>
          <ac:spMkLst>
            <pc:docMk/>
            <pc:sldMk cId="127875422" sldId="333"/>
            <ac:spMk id="18" creationId="{AF1EABD9-CC6D-472C-91FD-15ECF247AC03}"/>
          </ac:spMkLst>
        </pc:spChg>
        <pc:spChg chg="add mod">
          <ac:chgData name="Fremont Zhao" userId="89db0203-e1e9-4831-b015-aefc28f22eac" providerId="ADAL" clId="{82CCA7A2-5BF7-407E-A8DE-F462F840E46A}" dt="2021-11-11T10:37:56.848" v="1106" actId="164"/>
          <ac:spMkLst>
            <pc:docMk/>
            <pc:sldMk cId="127875422" sldId="333"/>
            <ac:spMk id="20" creationId="{FD6DE60E-9A0E-46F6-86C0-1FD76C9A19AB}"/>
          </ac:spMkLst>
        </pc:spChg>
        <pc:grpChg chg="add mod">
          <ac:chgData name="Fremont Zhao" userId="89db0203-e1e9-4831-b015-aefc28f22eac" providerId="ADAL" clId="{82CCA7A2-5BF7-407E-A8DE-F462F840E46A}" dt="2021-11-11T10:38:33.713" v="1166" actId="1036"/>
          <ac:grpSpMkLst>
            <pc:docMk/>
            <pc:sldMk cId="127875422" sldId="333"/>
            <ac:grpSpMk id="25" creationId="{57AAE2BE-32A0-4C51-BE86-2D126B6E84A7}"/>
          </ac:grpSpMkLst>
        </pc:grpChg>
        <pc:grpChg chg="add mod">
          <ac:chgData name="Fremont Zhao" userId="89db0203-e1e9-4831-b015-aefc28f22eac" providerId="ADAL" clId="{82CCA7A2-5BF7-407E-A8DE-F462F840E46A}" dt="2021-11-11T10:38:33.713" v="1166" actId="1036"/>
          <ac:grpSpMkLst>
            <pc:docMk/>
            <pc:sldMk cId="127875422" sldId="333"/>
            <ac:grpSpMk id="26" creationId="{2850B195-D4E2-40F2-A153-231E4CAEFB89}"/>
          </ac:grpSpMkLst>
        </pc:grpChg>
        <pc:grpChg chg="add mod">
          <ac:chgData name="Fremont Zhao" userId="89db0203-e1e9-4831-b015-aefc28f22eac" providerId="ADAL" clId="{82CCA7A2-5BF7-407E-A8DE-F462F840E46A}" dt="2021-11-11T10:38:33.713" v="1166" actId="1036"/>
          <ac:grpSpMkLst>
            <pc:docMk/>
            <pc:sldMk cId="127875422" sldId="333"/>
            <ac:grpSpMk id="27" creationId="{17881AB2-7295-4A3F-AC8D-4C89D89C34D7}"/>
          </ac:grpSpMkLst>
        </pc:grpChg>
        <pc:picChg chg="add mod ord">
          <ac:chgData name="Fremont Zhao" userId="89db0203-e1e9-4831-b015-aefc28f22eac" providerId="ADAL" clId="{82CCA7A2-5BF7-407E-A8DE-F462F840E46A}" dt="2021-11-11T10:38:56.167" v="1191" actId="1038"/>
          <ac:picMkLst>
            <pc:docMk/>
            <pc:sldMk cId="127875422" sldId="333"/>
            <ac:picMk id="8" creationId="{0E02AFB4-A587-4B1F-9B1E-2A3EC5906518}"/>
          </ac:picMkLst>
        </pc:picChg>
        <pc:picChg chg="add mod">
          <ac:chgData name="Fremont Zhao" userId="89db0203-e1e9-4831-b015-aefc28f22eac" providerId="ADAL" clId="{82CCA7A2-5BF7-407E-A8DE-F462F840E46A}" dt="2021-11-11T10:37:41.401" v="1104" actId="164"/>
          <ac:picMkLst>
            <pc:docMk/>
            <pc:sldMk cId="127875422" sldId="333"/>
            <ac:picMk id="13" creationId="{EC212A1C-8C4E-4F78-83F7-E43894675223}"/>
          </ac:picMkLst>
        </pc:picChg>
        <pc:picChg chg="add del mod">
          <ac:chgData name="Fremont Zhao" userId="89db0203-e1e9-4831-b015-aefc28f22eac" providerId="ADAL" clId="{82CCA7A2-5BF7-407E-A8DE-F462F840E46A}" dt="2021-11-11T10:20:01.150" v="592" actId="478"/>
          <ac:picMkLst>
            <pc:docMk/>
            <pc:sldMk cId="127875422" sldId="333"/>
            <ac:picMk id="16" creationId="{758B2305-7FF9-4E5E-96C2-871453BFE8EF}"/>
          </ac:picMkLst>
        </pc:picChg>
        <pc:picChg chg="add del mod">
          <ac:chgData name="Fremont Zhao" userId="89db0203-e1e9-4831-b015-aefc28f22eac" providerId="ADAL" clId="{82CCA7A2-5BF7-407E-A8DE-F462F840E46A}" dt="2021-11-11T10:29:38.165" v="861" actId="478"/>
          <ac:picMkLst>
            <pc:docMk/>
            <pc:sldMk cId="127875422" sldId="333"/>
            <ac:picMk id="19" creationId="{64ACB92C-8196-4FB9-A90E-DB39D21B3BEB}"/>
          </ac:picMkLst>
        </pc:picChg>
        <pc:picChg chg="add mod">
          <ac:chgData name="Fremont Zhao" userId="89db0203-e1e9-4831-b015-aefc28f22eac" providerId="ADAL" clId="{82CCA7A2-5BF7-407E-A8DE-F462F840E46A}" dt="2021-11-11T10:37:51.808" v="1105" actId="164"/>
          <ac:picMkLst>
            <pc:docMk/>
            <pc:sldMk cId="127875422" sldId="333"/>
            <ac:picMk id="22" creationId="{C2C79BA5-CD93-4EC3-BA31-E94339B1285E}"/>
          </ac:picMkLst>
        </pc:picChg>
        <pc:picChg chg="add mod">
          <ac:chgData name="Fremont Zhao" userId="89db0203-e1e9-4831-b015-aefc28f22eac" providerId="ADAL" clId="{82CCA7A2-5BF7-407E-A8DE-F462F840E46A}" dt="2021-11-11T10:37:56.848" v="1106" actId="164"/>
          <ac:picMkLst>
            <pc:docMk/>
            <pc:sldMk cId="127875422" sldId="333"/>
            <ac:picMk id="24" creationId="{C4065B66-F2EF-43D3-909D-492D4432F24A}"/>
          </ac:picMkLst>
        </pc:picChg>
      </pc:sldChg>
      <pc:sldChg chg="modSp del mod">
        <pc:chgData name="Fremont Zhao" userId="89db0203-e1e9-4831-b015-aefc28f22eac" providerId="ADAL" clId="{82CCA7A2-5BF7-407E-A8DE-F462F840E46A}" dt="2021-11-19T09:41:51.789" v="12371" actId="47"/>
        <pc:sldMkLst>
          <pc:docMk/>
          <pc:sldMk cId="2867464045" sldId="334"/>
        </pc:sldMkLst>
        <pc:spChg chg="mod">
          <ac:chgData name="Fremont Zhao" userId="89db0203-e1e9-4831-b015-aefc28f22eac" providerId="ADAL" clId="{82CCA7A2-5BF7-407E-A8DE-F462F840E46A}" dt="2021-11-19T07:47:40.351" v="12361" actId="207"/>
          <ac:spMkLst>
            <pc:docMk/>
            <pc:sldMk cId="2867464045" sldId="334"/>
            <ac:spMk id="10" creationId="{E53AAA70-D5F4-49CB-A0A9-E3A4FA1629B8}"/>
          </ac:spMkLst>
        </pc:spChg>
      </pc:sldChg>
      <pc:sldChg chg="addSp delSp modSp new mod">
        <pc:chgData name="Fremont Zhao" userId="89db0203-e1e9-4831-b015-aefc28f22eac" providerId="ADAL" clId="{82CCA7A2-5BF7-407E-A8DE-F462F840E46A}" dt="2021-11-19T01:21:45.188" v="12355"/>
        <pc:sldMkLst>
          <pc:docMk/>
          <pc:sldMk cId="2673158066" sldId="335"/>
        </pc:sldMkLst>
        <pc:spChg chg="mod">
          <ac:chgData name="Fremont Zhao" userId="89db0203-e1e9-4831-b015-aefc28f22eac" providerId="ADAL" clId="{82CCA7A2-5BF7-407E-A8DE-F462F840E46A}" dt="2021-11-15T14:27:31.013" v="1344" actId="20577"/>
          <ac:spMkLst>
            <pc:docMk/>
            <pc:sldMk cId="2673158066" sldId="335"/>
            <ac:spMk id="2" creationId="{89C4C0D0-5CA1-462A-B873-51C52D1D8CE0}"/>
          </ac:spMkLst>
        </pc:spChg>
        <pc:spChg chg="mod">
          <ac:chgData name="Fremont Zhao" userId="89db0203-e1e9-4831-b015-aefc28f22eac" providerId="ADAL" clId="{82CCA7A2-5BF7-407E-A8DE-F462F840E46A}" dt="2021-11-15T14:27:50.284" v="1399" actId="20577"/>
          <ac:spMkLst>
            <pc:docMk/>
            <pc:sldMk cId="2673158066" sldId="335"/>
            <ac:spMk id="6" creationId="{39162F31-5B9F-42C9-B3F6-DDC270AE22A9}"/>
          </ac:spMkLst>
        </pc:spChg>
        <pc:spChg chg="mod">
          <ac:chgData name="Fremont Zhao" userId="89db0203-e1e9-4831-b015-aefc28f22eac" providerId="ADAL" clId="{82CCA7A2-5BF7-407E-A8DE-F462F840E46A}" dt="2021-11-19T01:21:22.116" v="12348" actId="20577"/>
          <ac:spMkLst>
            <pc:docMk/>
            <pc:sldMk cId="2673158066" sldId="335"/>
            <ac:spMk id="27" creationId="{8AB98AAA-570E-484A-873C-C74A359F4669}"/>
          </ac:spMkLst>
        </pc:spChg>
        <pc:spChg chg="add mod">
          <ac:chgData name="Fremont Zhao" userId="89db0203-e1e9-4831-b015-aefc28f22eac" providerId="ADAL" clId="{82CCA7A2-5BF7-407E-A8DE-F462F840E46A}" dt="2021-11-17T14:41:07.834" v="6388" actId="313"/>
          <ac:spMkLst>
            <pc:docMk/>
            <pc:sldMk cId="2673158066" sldId="335"/>
            <ac:spMk id="51" creationId="{2049CC3C-2EB4-4DD7-AF27-33C967F6F4C1}"/>
          </ac:spMkLst>
        </pc:spChg>
        <pc:spChg chg="del">
          <ac:chgData name="Fremont Zhao" userId="89db0203-e1e9-4831-b015-aefc28f22eac" providerId="ADAL" clId="{82CCA7A2-5BF7-407E-A8DE-F462F840E46A}" dt="2021-11-19T01:18:25.295" v="12344" actId="478"/>
          <ac:spMkLst>
            <pc:docMk/>
            <pc:sldMk cId="2673158066" sldId="335"/>
            <ac:spMk id="53" creationId="{F3FD0111-DE02-44B3-B58F-F879C3B25C25}"/>
          </ac:spMkLst>
        </pc:spChg>
        <pc:spChg chg="mod">
          <ac:chgData name="Fremont Zhao" userId="89db0203-e1e9-4831-b015-aefc28f22eac" providerId="ADAL" clId="{82CCA7A2-5BF7-407E-A8DE-F462F840E46A}" dt="2021-11-19T01:21:03.534" v="12346"/>
          <ac:spMkLst>
            <pc:docMk/>
            <pc:sldMk cId="2673158066" sldId="335"/>
            <ac:spMk id="74" creationId="{565B152C-AB1F-4AD5-8D0E-E5096E30DCCB}"/>
          </ac:spMkLst>
        </pc:spChg>
        <pc:spChg chg="mod">
          <ac:chgData name="Fremont Zhao" userId="89db0203-e1e9-4831-b015-aefc28f22eac" providerId="ADAL" clId="{82CCA7A2-5BF7-407E-A8DE-F462F840E46A}" dt="2021-11-19T01:21:37.098" v="12354"/>
          <ac:spMkLst>
            <pc:docMk/>
            <pc:sldMk cId="2673158066" sldId="335"/>
            <ac:spMk id="113" creationId="{4748AAAC-F66B-45B6-9F39-970A871E9829}"/>
          </ac:spMkLst>
        </pc:spChg>
        <pc:spChg chg="mod">
          <ac:chgData name="Fremont Zhao" userId="89db0203-e1e9-4831-b015-aefc28f22eac" providerId="ADAL" clId="{82CCA7A2-5BF7-407E-A8DE-F462F840E46A}" dt="2021-11-19T01:21:45.188" v="12355"/>
          <ac:spMkLst>
            <pc:docMk/>
            <pc:sldMk cId="2673158066" sldId="335"/>
            <ac:spMk id="169" creationId="{63070BCB-71E5-4B6D-B1A6-56DC6CAF5D79}"/>
          </ac:spMkLst>
        </pc:spChg>
        <pc:picChg chg="add mod">
          <ac:chgData name="Fremont Zhao" userId="89db0203-e1e9-4831-b015-aefc28f22eac" providerId="ADAL" clId="{82CCA7A2-5BF7-407E-A8DE-F462F840E46A}" dt="2021-11-17T14:40:32.927" v="6360" actId="1076"/>
          <ac:picMkLst>
            <pc:docMk/>
            <pc:sldMk cId="2673158066" sldId="335"/>
            <ac:picMk id="14" creationId="{B6BEB18B-97B5-4AED-9893-98B88F32A6A4}"/>
          </ac:picMkLst>
        </pc:picChg>
        <pc:picChg chg="add mod">
          <ac:chgData name="Fremont Zhao" userId="89db0203-e1e9-4831-b015-aefc28f22eac" providerId="ADAL" clId="{82CCA7A2-5BF7-407E-A8DE-F462F840E46A}" dt="2021-11-17T14:17:35.124" v="6338" actId="1076"/>
          <ac:picMkLst>
            <pc:docMk/>
            <pc:sldMk cId="2673158066" sldId="335"/>
            <ac:picMk id="46" creationId="{DCEC55C9-8D84-4EBD-9B28-7A2015420CE8}"/>
          </ac:picMkLst>
        </pc:picChg>
        <pc:picChg chg="add mod">
          <ac:chgData name="Fremont Zhao" userId="89db0203-e1e9-4831-b015-aefc28f22eac" providerId="ADAL" clId="{82CCA7A2-5BF7-407E-A8DE-F462F840E46A}" dt="2021-11-17T14:17:37.630" v="6339" actId="1076"/>
          <ac:picMkLst>
            <pc:docMk/>
            <pc:sldMk cId="2673158066" sldId="335"/>
            <ac:picMk id="47" creationId="{5EC83A48-F755-4152-8348-6D7407A2E207}"/>
          </ac:picMkLst>
        </pc:picChg>
      </pc:sldChg>
      <pc:sldChg chg="addSp delSp modSp new mod">
        <pc:chgData name="Fremont Zhao" userId="89db0203-e1e9-4831-b015-aefc28f22eac" providerId="ADAL" clId="{82CCA7A2-5BF7-407E-A8DE-F462F840E46A}" dt="2021-11-18T15:45:26.665" v="12343" actId="14100"/>
        <pc:sldMkLst>
          <pc:docMk/>
          <pc:sldMk cId="1680438750" sldId="336"/>
        </pc:sldMkLst>
        <pc:spChg chg="mod">
          <ac:chgData name="Fremont Zhao" userId="89db0203-e1e9-4831-b015-aefc28f22eac" providerId="ADAL" clId="{82CCA7A2-5BF7-407E-A8DE-F462F840E46A}" dt="2021-11-18T14:54:20.013" v="12043" actId="20577"/>
          <ac:spMkLst>
            <pc:docMk/>
            <pc:sldMk cId="1680438750" sldId="336"/>
            <ac:spMk id="2" creationId="{C0E26D42-CC40-43CD-A772-8538341B30E3}"/>
          </ac:spMkLst>
        </pc:spChg>
        <pc:spChg chg="del">
          <ac:chgData name="Fremont Zhao" userId="89db0203-e1e9-4831-b015-aefc28f22eac" providerId="ADAL" clId="{82CCA7A2-5BF7-407E-A8DE-F462F840E46A}" dt="2021-11-18T15:40:47.159" v="12296" actId="478"/>
          <ac:spMkLst>
            <pc:docMk/>
            <pc:sldMk cId="1680438750" sldId="336"/>
            <ac:spMk id="3" creationId="{005B63FD-4070-469E-A75C-B332E58271D9}"/>
          </ac:spMkLst>
        </pc:spChg>
        <pc:spChg chg="add del mod">
          <ac:chgData name="Fremont Zhao" userId="89db0203-e1e9-4831-b015-aefc28f22eac" providerId="ADAL" clId="{82CCA7A2-5BF7-407E-A8DE-F462F840E46A}" dt="2021-11-18T15:14:35.677" v="12080" actId="478"/>
          <ac:spMkLst>
            <pc:docMk/>
            <pc:sldMk cId="1680438750" sldId="336"/>
            <ac:spMk id="4" creationId="{097975E8-A219-432D-B0E3-265384FEB964}"/>
          </ac:spMkLst>
        </pc:spChg>
        <pc:spChg chg="mod">
          <ac:chgData name="Fremont Zhao" userId="89db0203-e1e9-4831-b015-aefc28f22eac" providerId="ADAL" clId="{82CCA7A2-5BF7-407E-A8DE-F462F840E46A}" dt="2021-11-17T10:17:14.345" v="6132" actId="1076"/>
          <ac:spMkLst>
            <pc:docMk/>
            <pc:sldMk cId="1680438750" sldId="336"/>
            <ac:spMk id="6" creationId="{1AD3D2B8-EC73-4C59-8698-51DCF159436A}"/>
          </ac:spMkLst>
        </pc:spChg>
        <pc:spChg chg="del mod">
          <ac:chgData name="Fremont Zhao" userId="89db0203-e1e9-4831-b015-aefc28f22eac" providerId="ADAL" clId="{82CCA7A2-5BF7-407E-A8DE-F462F840E46A}" dt="2021-11-18T15:41:05.880" v="12297" actId="478"/>
          <ac:spMkLst>
            <pc:docMk/>
            <pc:sldMk cId="1680438750" sldId="336"/>
            <ac:spMk id="7" creationId="{78A09FCD-4C04-4D76-AD83-109C0ED58C14}"/>
          </ac:spMkLst>
        </pc:spChg>
        <pc:spChg chg="add mod">
          <ac:chgData name="Fremont Zhao" userId="89db0203-e1e9-4831-b015-aefc28f22eac" providerId="ADAL" clId="{82CCA7A2-5BF7-407E-A8DE-F462F840E46A}" dt="2021-11-18T15:34:57.997" v="12246" actId="12788"/>
          <ac:spMkLst>
            <pc:docMk/>
            <pc:sldMk cId="1680438750" sldId="336"/>
            <ac:spMk id="8" creationId="{60A9094A-ACD7-44A6-95CF-48026FDD7305}"/>
          </ac:spMkLst>
        </pc:spChg>
        <pc:spChg chg="add mod">
          <ac:chgData name="Fremont Zhao" userId="89db0203-e1e9-4831-b015-aefc28f22eac" providerId="ADAL" clId="{82CCA7A2-5BF7-407E-A8DE-F462F840E46A}" dt="2021-11-18T15:32:47.584" v="12197" actId="1038"/>
          <ac:spMkLst>
            <pc:docMk/>
            <pc:sldMk cId="1680438750" sldId="336"/>
            <ac:spMk id="9" creationId="{CF7957CA-AB8A-4C2D-A9D5-C9DC7642A8CA}"/>
          </ac:spMkLst>
        </pc:spChg>
        <pc:spChg chg="add mod">
          <ac:chgData name="Fremont Zhao" userId="89db0203-e1e9-4831-b015-aefc28f22eac" providerId="ADAL" clId="{82CCA7A2-5BF7-407E-A8DE-F462F840E46A}" dt="2021-11-18T15:35:26.659" v="12252" actId="12789"/>
          <ac:spMkLst>
            <pc:docMk/>
            <pc:sldMk cId="1680438750" sldId="336"/>
            <ac:spMk id="10" creationId="{2B546FE6-B3C1-4B57-B70B-9925DB33C375}"/>
          </ac:spMkLst>
        </pc:spChg>
        <pc:spChg chg="add mod">
          <ac:chgData name="Fremont Zhao" userId="89db0203-e1e9-4831-b015-aefc28f22eac" providerId="ADAL" clId="{82CCA7A2-5BF7-407E-A8DE-F462F840E46A}" dt="2021-11-18T15:32:54.942" v="12211" actId="1038"/>
          <ac:spMkLst>
            <pc:docMk/>
            <pc:sldMk cId="1680438750" sldId="336"/>
            <ac:spMk id="11" creationId="{E827206D-0BA9-493B-A268-55297EDFDA19}"/>
          </ac:spMkLst>
        </pc:spChg>
        <pc:spChg chg="add mod">
          <ac:chgData name="Fremont Zhao" userId="89db0203-e1e9-4831-b015-aefc28f22eac" providerId="ADAL" clId="{82CCA7A2-5BF7-407E-A8DE-F462F840E46A}" dt="2021-11-18T15:34:33.497" v="12229" actId="12789"/>
          <ac:spMkLst>
            <pc:docMk/>
            <pc:sldMk cId="1680438750" sldId="336"/>
            <ac:spMk id="12" creationId="{3CDB0C98-7825-4CB4-A61E-1570619B1746}"/>
          </ac:spMkLst>
        </pc:spChg>
        <pc:spChg chg="add mod">
          <ac:chgData name="Fremont Zhao" userId="89db0203-e1e9-4831-b015-aefc28f22eac" providerId="ADAL" clId="{82CCA7A2-5BF7-407E-A8DE-F462F840E46A}" dt="2021-11-18T15:38:28.827" v="12282" actId="1037"/>
          <ac:spMkLst>
            <pc:docMk/>
            <pc:sldMk cId="1680438750" sldId="336"/>
            <ac:spMk id="22" creationId="{E43A5E6F-707D-4BD8-B895-0EFDD2E90D19}"/>
          </ac:spMkLst>
        </pc:spChg>
        <pc:spChg chg="add mod">
          <ac:chgData name="Fremont Zhao" userId="89db0203-e1e9-4831-b015-aefc28f22eac" providerId="ADAL" clId="{82CCA7A2-5BF7-407E-A8DE-F462F840E46A}" dt="2021-11-17T09:47:38.664" v="5946" actId="164"/>
          <ac:spMkLst>
            <pc:docMk/>
            <pc:sldMk cId="1680438750" sldId="336"/>
            <ac:spMk id="35" creationId="{301F5138-6E81-4395-BA17-C72C2D5F20B4}"/>
          </ac:spMkLst>
        </pc:spChg>
        <pc:spChg chg="add mod">
          <ac:chgData name="Fremont Zhao" userId="89db0203-e1e9-4831-b015-aefc28f22eac" providerId="ADAL" clId="{82CCA7A2-5BF7-407E-A8DE-F462F840E46A}" dt="2021-11-17T09:48:38.017" v="5986" actId="115"/>
          <ac:spMkLst>
            <pc:docMk/>
            <pc:sldMk cId="1680438750" sldId="336"/>
            <ac:spMk id="37" creationId="{19D08706-36FA-4A49-835E-04DE50171038}"/>
          </ac:spMkLst>
        </pc:spChg>
        <pc:spChg chg="add mod">
          <ac:chgData name="Fremont Zhao" userId="89db0203-e1e9-4831-b015-aefc28f22eac" providerId="ADAL" clId="{82CCA7A2-5BF7-407E-A8DE-F462F840E46A}" dt="2021-11-18T15:37:39.081" v="12272" actId="1038"/>
          <ac:spMkLst>
            <pc:docMk/>
            <pc:sldMk cId="1680438750" sldId="336"/>
            <ac:spMk id="39" creationId="{D80866CD-9738-4313-841A-D2B6E273E931}"/>
          </ac:spMkLst>
        </pc:spChg>
        <pc:spChg chg="add mod">
          <ac:chgData name="Fremont Zhao" userId="89db0203-e1e9-4831-b015-aefc28f22eac" providerId="ADAL" clId="{82CCA7A2-5BF7-407E-A8DE-F462F840E46A}" dt="2021-11-18T15:31:34.761" v="12183" actId="164"/>
          <ac:spMkLst>
            <pc:docMk/>
            <pc:sldMk cId="1680438750" sldId="336"/>
            <ac:spMk id="41" creationId="{3711C4E8-A1A6-4B03-B54F-0F633EA4B7CF}"/>
          </ac:spMkLst>
        </pc:spChg>
        <pc:spChg chg="add mod">
          <ac:chgData name="Fremont Zhao" userId="89db0203-e1e9-4831-b015-aefc28f22eac" providerId="ADAL" clId="{82CCA7A2-5BF7-407E-A8DE-F462F840E46A}" dt="2021-11-18T15:31:34.761" v="12183" actId="164"/>
          <ac:spMkLst>
            <pc:docMk/>
            <pc:sldMk cId="1680438750" sldId="336"/>
            <ac:spMk id="42" creationId="{69136453-8929-4B67-B626-292FB65CD00C}"/>
          </ac:spMkLst>
        </pc:spChg>
        <pc:spChg chg="add del mod">
          <ac:chgData name="Fremont Zhao" userId="89db0203-e1e9-4831-b015-aefc28f22eac" providerId="ADAL" clId="{82CCA7A2-5BF7-407E-A8DE-F462F840E46A}" dt="2021-11-18T15:26:30.915" v="12165" actId="478"/>
          <ac:spMkLst>
            <pc:docMk/>
            <pc:sldMk cId="1680438750" sldId="336"/>
            <ac:spMk id="43" creationId="{B87DA5CC-BB13-45C0-9877-263785B9E33D}"/>
          </ac:spMkLst>
        </pc:spChg>
        <pc:spChg chg="add mod">
          <ac:chgData name="Fremont Zhao" userId="89db0203-e1e9-4831-b015-aefc28f22eac" providerId="ADAL" clId="{82CCA7A2-5BF7-407E-A8DE-F462F840E46A}" dt="2021-11-18T15:31:38.683" v="12184" actId="164"/>
          <ac:spMkLst>
            <pc:docMk/>
            <pc:sldMk cId="1680438750" sldId="336"/>
            <ac:spMk id="45" creationId="{BBFC3853-F36F-48CE-830A-5F790D8849E2}"/>
          </ac:spMkLst>
        </pc:spChg>
        <pc:spChg chg="add mod">
          <ac:chgData name="Fremont Zhao" userId="89db0203-e1e9-4831-b015-aefc28f22eac" providerId="ADAL" clId="{82CCA7A2-5BF7-407E-A8DE-F462F840E46A}" dt="2021-11-18T15:36:51.660" v="12255" actId="552"/>
          <ac:spMkLst>
            <pc:docMk/>
            <pc:sldMk cId="1680438750" sldId="336"/>
            <ac:spMk id="46" creationId="{65C63937-02BB-499C-9A8B-EB1559E5BA2B}"/>
          </ac:spMkLst>
        </pc:spChg>
        <pc:spChg chg="add mod">
          <ac:chgData name="Fremont Zhao" userId="89db0203-e1e9-4831-b015-aefc28f22eac" providerId="ADAL" clId="{82CCA7A2-5BF7-407E-A8DE-F462F840E46A}" dt="2021-11-18T15:31:46.405" v="12187" actId="164"/>
          <ac:spMkLst>
            <pc:docMk/>
            <pc:sldMk cId="1680438750" sldId="336"/>
            <ac:spMk id="48" creationId="{87020C03-82A7-4592-8CCA-BA169FC72296}"/>
          </ac:spMkLst>
        </pc:spChg>
        <pc:spChg chg="add mod">
          <ac:chgData name="Fremont Zhao" userId="89db0203-e1e9-4831-b015-aefc28f22eac" providerId="ADAL" clId="{82CCA7A2-5BF7-407E-A8DE-F462F840E46A}" dt="2021-11-18T15:43:45.011" v="12308" actId="14100"/>
          <ac:spMkLst>
            <pc:docMk/>
            <pc:sldMk cId="1680438750" sldId="336"/>
            <ac:spMk id="49" creationId="{5721C8E1-24C1-425F-BB6E-82B1297EBD46}"/>
          </ac:spMkLst>
        </pc:spChg>
        <pc:spChg chg="add mod">
          <ac:chgData name="Fremont Zhao" userId="89db0203-e1e9-4831-b015-aefc28f22eac" providerId="ADAL" clId="{82CCA7A2-5BF7-407E-A8DE-F462F840E46A}" dt="2021-11-18T15:35:26.659" v="12252" actId="12789"/>
          <ac:spMkLst>
            <pc:docMk/>
            <pc:sldMk cId="1680438750" sldId="336"/>
            <ac:spMk id="50" creationId="{FD4980F5-5EB5-4DD3-A3F8-54D1C29A8AE6}"/>
          </ac:spMkLst>
        </pc:spChg>
        <pc:spChg chg="add mod">
          <ac:chgData name="Fremont Zhao" userId="89db0203-e1e9-4831-b015-aefc28f22eac" providerId="ADAL" clId="{82CCA7A2-5BF7-407E-A8DE-F462F840E46A}" dt="2021-11-18T15:44:48.577" v="12338" actId="1076"/>
          <ac:spMkLst>
            <pc:docMk/>
            <pc:sldMk cId="1680438750" sldId="336"/>
            <ac:spMk id="51" creationId="{4C38030C-11FD-4275-9A41-7A4E023D91BC}"/>
          </ac:spMkLst>
        </pc:spChg>
        <pc:spChg chg="add mod">
          <ac:chgData name="Fremont Zhao" userId="89db0203-e1e9-4831-b015-aefc28f22eac" providerId="ADAL" clId="{82CCA7A2-5BF7-407E-A8DE-F462F840E46A}" dt="2021-11-18T15:26:36.534" v="12167" actId="571"/>
          <ac:spMkLst>
            <pc:docMk/>
            <pc:sldMk cId="1680438750" sldId="336"/>
            <ac:spMk id="52" creationId="{FDDB61CD-BB72-4AAB-B6BD-C21DFBCD4D3A}"/>
          </ac:spMkLst>
        </pc:spChg>
        <pc:spChg chg="add mod">
          <ac:chgData name="Fremont Zhao" userId="89db0203-e1e9-4831-b015-aefc28f22eac" providerId="ADAL" clId="{82CCA7A2-5BF7-407E-A8DE-F462F840E46A}" dt="2021-11-18T15:26:36.534" v="12167" actId="571"/>
          <ac:spMkLst>
            <pc:docMk/>
            <pc:sldMk cId="1680438750" sldId="336"/>
            <ac:spMk id="53" creationId="{D1889465-5064-40F6-92CE-A743C1A2765F}"/>
          </ac:spMkLst>
        </pc:spChg>
        <pc:spChg chg="add mod">
          <ac:chgData name="Fremont Zhao" userId="89db0203-e1e9-4831-b015-aefc28f22eac" providerId="ADAL" clId="{82CCA7A2-5BF7-407E-A8DE-F462F840E46A}" dt="2021-11-18T15:40:13.922" v="12289" actId="14100"/>
          <ac:spMkLst>
            <pc:docMk/>
            <pc:sldMk cId="1680438750" sldId="336"/>
            <ac:spMk id="54" creationId="{CE987B90-070E-45A7-821F-DF3CB938775C}"/>
          </ac:spMkLst>
        </pc:spChg>
        <pc:grpChg chg="add mod">
          <ac:chgData name="Fremont Zhao" userId="89db0203-e1e9-4831-b015-aefc28f22eac" providerId="ADAL" clId="{82CCA7A2-5BF7-407E-A8DE-F462F840E46A}" dt="2021-11-18T15:45:26.665" v="12343" actId="14100"/>
          <ac:grpSpMkLst>
            <pc:docMk/>
            <pc:sldMk cId="1680438750" sldId="336"/>
            <ac:grpSpMk id="23" creationId="{ED5D3DCB-B1B2-4CFB-8223-CB622D142999}"/>
          </ac:grpSpMkLst>
        </pc:grpChg>
        <pc:grpChg chg="add mod">
          <ac:chgData name="Fremont Zhao" userId="89db0203-e1e9-4831-b015-aefc28f22eac" providerId="ADAL" clId="{82CCA7A2-5BF7-407E-A8DE-F462F840E46A}" dt="2021-11-18T15:45:19.393" v="12342" actId="1076"/>
          <ac:grpSpMkLst>
            <pc:docMk/>
            <pc:sldMk cId="1680438750" sldId="336"/>
            <ac:grpSpMk id="24" creationId="{C970D890-81BA-4AB0-A254-37D34B0674CF}"/>
          </ac:grpSpMkLst>
        </pc:grpChg>
        <pc:grpChg chg="add mod">
          <ac:chgData name="Fremont Zhao" userId="89db0203-e1e9-4831-b015-aefc28f22eac" providerId="ADAL" clId="{82CCA7A2-5BF7-407E-A8DE-F462F840E46A}" dt="2021-11-18T15:45:13.266" v="12341" actId="1076"/>
          <ac:grpSpMkLst>
            <pc:docMk/>
            <pc:sldMk cId="1680438750" sldId="336"/>
            <ac:grpSpMk id="25" creationId="{7FBAD99F-358A-4B6D-AF10-8EA5ED30FF99}"/>
          </ac:grpSpMkLst>
        </pc:grpChg>
        <pc:grpChg chg="add mod">
          <ac:chgData name="Fremont Zhao" userId="89db0203-e1e9-4831-b015-aefc28f22eac" providerId="ADAL" clId="{82CCA7A2-5BF7-407E-A8DE-F462F840E46A}" dt="2021-11-17T09:47:38.664" v="5946" actId="164"/>
          <ac:grpSpMkLst>
            <pc:docMk/>
            <pc:sldMk cId="1680438750" sldId="336"/>
            <ac:grpSpMk id="34" creationId="{B66B7CB2-2955-40AA-8E1E-3AB9ADD67DFD}"/>
          </ac:grpSpMkLst>
        </pc:grpChg>
        <pc:grpChg chg="add mod">
          <ac:chgData name="Fremont Zhao" userId="89db0203-e1e9-4831-b015-aefc28f22eac" providerId="ADAL" clId="{82CCA7A2-5BF7-407E-A8DE-F462F840E46A}" dt="2021-11-17T09:48:23.370" v="5984" actId="164"/>
          <ac:grpSpMkLst>
            <pc:docMk/>
            <pc:sldMk cId="1680438750" sldId="336"/>
            <ac:grpSpMk id="36" creationId="{D6A3E1B4-E8ED-4321-BE56-113659BF724D}"/>
          </ac:grpSpMkLst>
        </pc:grpChg>
        <pc:grpChg chg="add mod">
          <ac:chgData name="Fremont Zhao" userId="89db0203-e1e9-4831-b015-aefc28f22eac" providerId="ADAL" clId="{82CCA7A2-5BF7-407E-A8DE-F462F840E46A}" dt="2021-11-18T15:38:02.258" v="12275" actId="14100"/>
          <ac:grpSpMkLst>
            <pc:docMk/>
            <pc:sldMk cId="1680438750" sldId="336"/>
            <ac:grpSpMk id="38" creationId="{A4E3FC07-3A74-4590-B645-41CF5B915867}"/>
          </ac:grpSpMkLst>
        </pc:grpChg>
        <pc:picChg chg="add del mod">
          <ac:chgData name="Fremont Zhao" userId="89db0203-e1e9-4831-b015-aefc28f22eac" providerId="ADAL" clId="{82CCA7A2-5BF7-407E-A8DE-F462F840E46A}" dt="2021-11-17T09:43:25.266" v="5867" actId="478"/>
          <ac:picMkLst>
            <pc:docMk/>
            <pc:sldMk cId="1680438750" sldId="336"/>
            <ac:picMk id="12" creationId="{CB002AE9-825A-481B-90C8-02EF53DFC675}"/>
          </ac:picMkLst>
        </pc:picChg>
        <pc:picChg chg="add del mod">
          <ac:chgData name="Fremont Zhao" userId="89db0203-e1e9-4831-b015-aefc28f22eac" providerId="ADAL" clId="{82CCA7A2-5BF7-407E-A8DE-F462F840E46A}" dt="2021-11-17T09:35:45.676" v="5798" actId="478"/>
          <ac:picMkLst>
            <pc:docMk/>
            <pc:sldMk cId="1680438750" sldId="336"/>
            <ac:picMk id="14" creationId="{FE08CAF3-46D0-45DE-A6FD-22AEBD7CC6DA}"/>
          </ac:picMkLst>
        </pc:picChg>
        <pc:picChg chg="add mod">
          <ac:chgData name="Fremont Zhao" userId="89db0203-e1e9-4831-b015-aefc28f22eac" providerId="ADAL" clId="{82CCA7A2-5BF7-407E-A8DE-F462F840E46A}" dt="2021-11-18T15:36:51.660" v="12255" actId="552"/>
          <ac:picMkLst>
            <pc:docMk/>
            <pc:sldMk cId="1680438750" sldId="336"/>
            <ac:picMk id="15" creationId="{39E5EDD2-3536-45B2-913E-0EC2BE452CBB}"/>
          </ac:picMkLst>
        </pc:picChg>
        <pc:picChg chg="add del mod">
          <ac:chgData name="Fremont Zhao" userId="89db0203-e1e9-4831-b015-aefc28f22eac" providerId="ADAL" clId="{82CCA7A2-5BF7-407E-A8DE-F462F840E46A}" dt="2021-11-17T09:38:47.113" v="5823" actId="478"/>
          <ac:picMkLst>
            <pc:docMk/>
            <pc:sldMk cId="1680438750" sldId="336"/>
            <ac:picMk id="16" creationId="{0328BC73-1ABC-4A7A-9AEF-2A51F3ABF10D}"/>
          </ac:picMkLst>
        </pc:picChg>
        <pc:picChg chg="add mod">
          <ac:chgData name="Fremont Zhao" userId="89db0203-e1e9-4831-b015-aefc28f22eac" providerId="ADAL" clId="{82CCA7A2-5BF7-407E-A8DE-F462F840E46A}" dt="2021-11-18T15:35:14.837" v="12250" actId="12789"/>
          <ac:picMkLst>
            <pc:docMk/>
            <pc:sldMk cId="1680438750" sldId="336"/>
            <ac:picMk id="17" creationId="{C2EF58F0-755B-4CB7-9B0D-C172FFFE66A6}"/>
          </ac:picMkLst>
        </pc:picChg>
        <pc:picChg chg="add del mod">
          <ac:chgData name="Fremont Zhao" userId="89db0203-e1e9-4831-b015-aefc28f22eac" providerId="ADAL" clId="{82CCA7A2-5BF7-407E-A8DE-F462F840E46A}" dt="2021-11-17T09:37:40.945" v="5812" actId="478"/>
          <ac:picMkLst>
            <pc:docMk/>
            <pc:sldMk cId="1680438750" sldId="336"/>
            <ac:picMk id="18" creationId="{CE99DF12-B389-4B81-B5B8-74D3F9F7C66D}"/>
          </ac:picMkLst>
        </pc:picChg>
        <pc:picChg chg="add mod">
          <ac:chgData name="Fremont Zhao" userId="89db0203-e1e9-4831-b015-aefc28f22eac" providerId="ADAL" clId="{82CCA7A2-5BF7-407E-A8DE-F462F840E46A}" dt="2021-11-18T15:38:22.272" v="12277" actId="12789"/>
          <ac:picMkLst>
            <pc:docMk/>
            <pc:sldMk cId="1680438750" sldId="336"/>
            <ac:picMk id="19" creationId="{0E290382-E41B-445F-897D-949A63BCB927}"/>
          </ac:picMkLst>
        </pc:picChg>
        <pc:picChg chg="add del mod">
          <ac:chgData name="Fremont Zhao" userId="89db0203-e1e9-4831-b015-aefc28f22eac" providerId="ADAL" clId="{82CCA7A2-5BF7-407E-A8DE-F462F840E46A}" dt="2021-11-17T09:38:46.660" v="5822" actId="478"/>
          <ac:picMkLst>
            <pc:docMk/>
            <pc:sldMk cId="1680438750" sldId="336"/>
            <ac:picMk id="20" creationId="{4EB397F3-E10C-4AB7-8C39-2FD3598CF863}"/>
          </ac:picMkLst>
        </pc:picChg>
        <pc:picChg chg="add mod">
          <ac:chgData name="Fremont Zhao" userId="89db0203-e1e9-4831-b015-aefc28f22eac" providerId="ADAL" clId="{82CCA7A2-5BF7-407E-A8DE-F462F840E46A}" dt="2021-11-18T15:40:26.921" v="12295" actId="12789"/>
          <ac:picMkLst>
            <pc:docMk/>
            <pc:sldMk cId="1680438750" sldId="336"/>
            <ac:picMk id="21" creationId="{A6B8D870-802C-4E22-9D38-AF90B3A75EB0}"/>
          </ac:picMkLst>
        </pc:picChg>
        <pc:picChg chg="add del mod">
          <ac:chgData name="Fremont Zhao" userId="89db0203-e1e9-4831-b015-aefc28f22eac" providerId="ADAL" clId="{82CCA7A2-5BF7-407E-A8DE-F462F840E46A}" dt="2021-11-17T09:38:46.138" v="5821" actId="478"/>
          <ac:picMkLst>
            <pc:docMk/>
            <pc:sldMk cId="1680438750" sldId="336"/>
            <ac:picMk id="22" creationId="{DF7F0A7D-BC7D-43D4-A3B7-2C73669FAA64}"/>
          </ac:picMkLst>
        </pc:picChg>
        <pc:picChg chg="add del">
          <ac:chgData name="Fremont Zhao" userId="89db0203-e1e9-4831-b015-aefc28f22eac" providerId="ADAL" clId="{82CCA7A2-5BF7-407E-A8DE-F462F840E46A}" dt="2021-11-17T09:38:45.453" v="5820" actId="478"/>
          <ac:picMkLst>
            <pc:docMk/>
            <pc:sldMk cId="1680438750" sldId="336"/>
            <ac:picMk id="24" creationId="{1FC504D7-9F16-4258-9F92-966C448C2103}"/>
          </ac:picMkLst>
        </pc:picChg>
        <pc:picChg chg="add mod">
          <ac:chgData name="Fremont Zhao" userId="89db0203-e1e9-4831-b015-aefc28f22eac" providerId="ADAL" clId="{82CCA7A2-5BF7-407E-A8DE-F462F840E46A}" dt="2021-11-17T09:45:10.752" v="5889" actId="164"/>
          <ac:picMkLst>
            <pc:docMk/>
            <pc:sldMk cId="1680438750" sldId="336"/>
            <ac:picMk id="26" creationId="{095704C5-8AA2-4AD6-B4A7-A5110D6CB470}"/>
          </ac:picMkLst>
        </pc:picChg>
        <pc:picChg chg="add mod">
          <ac:chgData name="Fremont Zhao" userId="89db0203-e1e9-4831-b015-aefc28f22eac" providerId="ADAL" clId="{82CCA7A2-5BF7-407E-A8DE-F462F840E46A}" dt="2021-11-17T09:45:10.752" v="5889" actId="164"/>
          <ac:picMkLst>
            <pc:docMk/>
            <pc:sldMk cId="1680438750" sldId="336"/>
            <ac:picMk id="28" creationId="{18DB01A5-EF33-40DC-B951-AA3D89B090BA}"/>
          </ac:picMkLst>
        </pc:picChg>
        <pc:picChg chg="add mod">
          <ac:chgData name="Fremont Zhao" userId="89db0203-e1e9-4831-b015-aefc28f22eac" providerId="ADAL" clId="{82CCA7A2-5BF7-407E-A8DE-F462F840E46A}" dt="2021-11-17T09:45:10.752" v="5889" actId="164"/>
          <ac:picMkLst>
            <pc:docMk/>
            <pc:sldMk cId="1680438750" sldId="336"/>
            <ac:picMk id="30" creationId="{B1F95844-AC26-4464-B0B6-EE9B24CFB678}"/>
          </ac:picMkLst>
        </pc:picChg>
        <pc:picChg chg="add mod">
          <ac:chgData name="Fremont Zhao" userId="89db0203-e1e9-4831-b015-aefc28f22eac" providerId="ADAL" clId="{82CCA7A2-5BF7-407E-A8DE-F462F840E46A}" dt="2021-11-17T09:45:10.752" v="5889" actId="164"/>
          <ac:picMkLst>
            <pc:docMk/>
            <pc:sldMk cId="1680438750" sldId="336"/>
            <ac:picMk id="32" creationId="{A772C978-86E2-40DF-911F-F36995F3427C}"/>
          </ac:picMkLst>
        </pc:picChg>
        <pc:picChg chg="add mod ord">
          <ac:chgData name="Fremont Zhao" userId="89db0203-e1e9-4831-b015-aefc28f22eac" providerId="ADAL" clId="{82CCA7A2-5BF7-407E-A8DE-F462F840E46A}" dt="2021-11-17T09:45:10.752" v="5889" actId="164"/>
          <ac:picMkLst>
            <pc:docMk/>
            <pc:sldMk cId="1680438750" sldId="336"/>
            <ac:picMk id="33" creationId="{4D8F62A0-81CD-43AC-90FA-55D066E6B914}"/>
          </ac:picMkLst>
        </pc:picChg>
        <pc:picChg chg="add mod">
          <ac:chgData name="Fremont Zhao" userId="89db0203-e1e9-4831-b015-aefc28f22eac" providerId="ADAL" clId="{82CCA7A2-5BF7-407E-A8DE-F462F840E46A}" dt="2021-11-18T15:31:34.761" v="12183" actId="164"/>
          <ac:picMkLst>
            <pc:docMk/>
            <pc:sldMk cId="1680438750" sldId="336"/>
            <ac:picMk id="40" creationId="{1DE14B1F-E389-4F85-890C-7A25509BA8B6}"/>
          </ac:picMkLst>
        </pc:picChg>
        <pc:picChg chg="add mod">
          <ac:chgData name="Fremont Zhao" userId="89db0203-e1e9-4831-b015-aefc28f22eac" providerId="ADAL" clId="{82CCA7A2-5BF7-407E-A8DE-F462F840E46A}" dt="2021-11-18T15:31:38.683" v="12184" actId="164"/>
          <ac:picMkLst>
            <pc:docMk/>
            <pc:sldMk cId="1680438750" sldId="336"/>
            <ac:picMk id="44" creationId="{C5D2ED13-80FC-47DE-98A2-C4ECA31545B6}"/>
          </ac:picMkLst>
        </pc:picChg>
        <pc:picChg chg="add mod">
          <ac:chgData name="Fremont Zhao" userId="89db0203-e1e9-4831-b015-aefc28f22eac" providerId="ADAL" clId="{82CCA7A2-5BF7-407E-A8DE-F462F840E46A}" dt="2021-11-18T15:31:46.405" v="12187" actId="164"/>
          <ac:picMkLst>
            <pc:docMk/>
            <pc:sldMk cId="1680438750" sldId="336"/>
            <ac:picMk id="47" creationId="{14A784D9-6C45-4931-A713-A8EE5CB65393}"/>
          </ac:picMkLst>
        </pc:picChg>
      </pc:sldChg>
      <pc:sldChg chg="addSp delSp modSp new mod modShow">
        <pc:chgData name="Fremont Zhao" userId="89db0203-e1e9-4831-b015-aefc28f22eac" providerId="ADAL" clId="{82CCA7A2-5BF7-407E-A8DE-F462F840E46A}" dt="2021-11-19T09:31:52.710" v="12365" actId="729"/>
        <pc:sldMkLst>
          <pc:docMk/>
          <pc:sldMk cId="1239378681" sldId="337"/>
        </pc:sldMkLst>
        <pc:spChg chg="mod">
          <ac:chgData name="Fremont Zhao" userId="89db0203-e1e9-4831-b015-aefc28f22eac" providerId="ADAL" clId="{82CCA7A2-5BF7-407E-A8DE-F462F840E46A}" dt="2021-11-19T01:20:35.717" v="12345" actId="20577"/>
          <ac:spMkLst>
            <pc:docMk/>
            <pc:sldMk cId="1239378681" sldId="337"/>
            <ac:spMk id="2" creationId="{514FAEC0-8D33-42F1-B41E-9CDF92E7A436}"/>
          </ac:spMkLst>
        </pc:spChg>
        <pc:spChg chg="mod">
          <ac:chgData name="Fremont Zhao" userId="89db0203-e1e9-4831-b015-aefc28f22eac" providerId="ADAL" clId="{82CCA7A2-5BF7-407E-A8DE-F462F840E46A}" dt="2021-11-16T09:39:12.691" v="3255" actId="20577"/>
          <ac:spMkLst>
            <pc:docMk/>
            <pc:sldMk cId="1239378681" sldId="337"/>
            <ac:spMk id="6" creationId="{02A9ADF0-FEF3-42A9-8D21-3C1A242DF9B8}"/>
          </ac:spMkLst>
        </pc:spChg>
        <pc:spChg chg="add mod">
          <ac:chgData name="Fremont Zhao" userId="89db0203-e1e9-4831-b015-aefc28f22eac" providerId="ADAL" clId="{82CCA7A2-5BF7-407E-A8DE-F462F840E46A}" dt="2021-11-16T10:36:46.284" v="3788" actId="6549"/>
          <ac:spMkLst>
            <pc:docMk/>
            <pc:sldMk cId="1239378681" sldId="337"/>
            <ac:spMk id="7" creationId="{A3BDA2CF-9BB2-4053-AF84-A56B5EA64F08}"/>
          </ac:spMkLst>
        </pc:spChg>
        <pc:spChg chg="add mod">
          <ac:chgData name="Fremont Zhao" userId="89db0203-e1e9-4831-b015-aefc28f22eac" providerId="ADAL" clId="{82CCA7A2-5BF7-407E-A8DE-F462F840E46A}" dt="2021-11-19T03:54:37.706" v="12360" actId="20577"/>
          <ac:spMkLst>
            <pc:docMk/>
            <pc:sldMk cId="1239378681" sldId="337"/>
            <ac:spMk id="8" creationId="{B9E7EC3E-3AEA-495C-A376-8526654595A3}"/>
          </ac:spMkLst>
        </pc:spChg>
        <pc:spChg chg="add del mod">
          <ac:chgData name="Fremont Zhao" userId="89db0203-e1e9-4831-b015-aefc28f22eac" providerId="ADAL" clId="{82CCA7A2-5BF7-407E-A8DE-F462F840E46A}" dt="2021-11-16T10:29:17.649" v="3733" actId="478"/>
          <ac:spMkLst>
            <pc:docMk/>
            <pc:sldMk cId="1239378681" sldId="337"/>
            <ac:spMk id="9" creationId="{8E9F89F0-95D0-4BF6-89AF-C751C4F3941B}"/>
          </ac:spMkLst>
        </pc:spChg>
        <pc:spChg chg="add del mod">
          <ac:chgData name="Fremont Zhao" userId="89db0203-e1e9-4831-b015-aefc28f22eac" providerId="ADAL" clId="{82CCA7A2-5BF7-407E-A8DE-F462F840E46A}" dt="2021-11-16T10:31:39.087" v="3762" actId="478"/>
          <ac:spMkLst>
            <pc:docMk/>
            <pc:sldMk cId="1239378681" sldId="337"/>
            <ac:spMk id="11" creationId="{E9B8D1A3-3EB7-4B76-B4D0-98A85651F013}"/>
          </ac:spMkLst>
        </pc:spChg>
        <pc:spChg chg="add del mod">
          <ac:chgData name="Fremont Zhao" userId="89db0203-e1e9-4831-b015-aefc28f22eac" providerId="ADAL" clId="{82CCA7A2-5BF7-407E-A8DE-F462F840E46A}" dt="2021-11-16T10:32:10.814" v="3767" actId="478"/>
          <ac:spMkLst>
            <pc:docMk/>
            <pc:sldMk cId="1239378681" sldId="337"/>
            <ac:spMk id="12" creationId="{E7397728-C149-4D19-84E8-CBA0501E3AC1}"/>
          </ac:spMkLst>
        </pc:spChg>
        <pc:picChg chg="add mod">
          <ac:chgData name="Fremont Zhao" userId="89db0203-e1e9-4831-b015-aefc28f22eac" providerId="ADAL" clId="{82CCA7A2-5BF7-407E-A8DE-F462F840E46A}" dt="2021-11-16T10:32:29.762" v="3774" actId="14100"/>
          <ac:picMkLst>
            <pc:docMk/>
            <pc:sldMk cId="1239378681" sldId="337"/>
            <ac:picMk id="10" creationId="{8C4A5CF9-F59A-4F01-BAD3-D62A44665223}"/>
          </ac:picMkLst>
        </pc:picChg>
      </pc:sldChg>
      <pc:sldChg chg="addSp delSp modSp new mod">
        <pc:chgData name="Fremont Zhao" userId="89db0203-e1e9-4831-b015-aefc28f22eac" providerId="ADAL" clId="{82CCA7A2-5BF7-407E-A8DE-F462F840E46A}" dt="2021-11-18T13:07:26.410" v="11582" actId="478"/>
        <pc:sldMkLst>
          <pc:docMk/>
          <pc:sldMk cId="2199245298" sldId="339"/>
        </pc:sldMkLst>
        <pc:spChg chg="mod">
          <ac:chgData name="Fremont Zhao" userId="89db0203-e1e9-4831-b015-aefc28f22eac" providerId="ADAL" clId="{82CCA7A2-5BF7-407E-A8DE-F462F840E46A}" dt="2021-11-17T06:03:53.258" v="3855" actId="20577"/>
          <ac:spMkLst>
            <pc:docMk/>
            <pc:sldMk cId="2199245298" sldId="339"/>
            <ac:spMk id="2" creationId="{33016849-4B1A-4CD7-91E0-3C08D9EB3070}"/>
          </ac:spMkLst>
        </pc:spChg>
        <pc:spChg chg="mod">
          <ac:chgData name="Fremont Zhao" userId="89db0203-e1e9-4831-b015-aefc28f22eac" providerId="ADAL" clId="{82CCA7A2-5BF7-407E-A8DE-F462F840E46A}" dt="2021-11-18T12:55:21.172" v="11412" actId="1035"/>
          <ac:spMkLst>
            <pc:docMk/>
            <pc:sldMk cId="2199245298" sldId="339"/>
            <ac:spMk id="5" creationId="{6B36A64E-49C0-4C3E-9CE2-7458EF1B9867}"/>
          </ac:spMkLst>
        </pc:spChg>
        <pc:spChg chg="del mod">
          <ac:chgData name="Fremont Zhao" userId="89db0203-e1e9-4831-b015-aefc28f22eac" providerId="ADAL" clId="{82CCA7A2-5BF7-407E-A8DE-F462F840E46A}" dt="2021-11-17T14:07:02.480" v="6136" actId="478"/>
          <ac:spMkLst>
            <pc:docMk/>
            <pc:sldMk cId="2199245298" sldId="339"/>
            <ac:spMk id="6" creationId="{D957423E-7BA2-470E-B70D-4A25A293FF76}"/>
          </ac:spMkLst>
        </pc:spChg>
        <pc:spChg chg="add del mod">
          <ac:chgData name="Fremont Zhao" userId="89db0203-e1e9-4831-b015-aefc28f22eac" providerId="ADAL" clId="{82CCA7A2-5BF7-407E-A8DE-F462F840E46A}" dt="2021-11-18T13:07:26.410" v="11582" actId="478"/>
          <ac:spMkLst>
            <pc:docMk/>
            <pc:sldMk cId="2199245298" sldId="339"/>
            <ac:spMk id="7" creationId="{AFB94476-96CE-406A-B625-61D4B8B73F71}"/>
          </ac:spMkLst>
        </pc:spChg>
        <pc:spChg chg="mod">
          <ac:chgData name="Fremont Zhao" userId="89db0203-e1e9-4831-b015-aefc28f22eac" providerId="ADAL" clId="{82CCA7A2-5BF7-407E-A8DE-F462F840E46A}" dt="2021-11-17T14:12:40.540" v="6257" actId="571"/>
          <ac:spMkLst>
            <pc:docMk/>
            <pc:sldMk cId="2199245298" sldId="339"/>
            <ac:spMk id="9" creationId="{E68D64BD-66EF-4716-986D-F76297A7B2C0}"/>
          </ac:spMkLst>
        </pc:spChg>
        <pc:spChg chg="mod">
          <ac:chgData name="Fremont Zhao" userId="89db0203-e1e9-4831-b015-aefc28f22eac" providerId="ADAL" clId="{82CCA7A2-5BF7-407E-A8DE-F462F840E46A}" dt="2021-11-17T14:12:40.540" v="6257" actId="571"/>
          <ac:spMkLst>
            <pc:docMk/>
            <pc:sldMk cId="2199245298" sldId="339"/>
            <ac:spMk id="10" creationId="{9A9E2772-36B9-4C71-A0F6-D933EC5F4F81}"/>
          </ac:spMkLst>
        </pc:spChg>
        <pc:spChg chg="del mod topLvl">
          <ac:chgData name="Fremont Zhao" userId="89db0203-e1e9-4831-b015-aefc28f22eac" providerId="ADAL" clId="{82CCA7A2-5BF7-407E-A8DE-F462F840E46A}" dt="2021-11-17T14:14:10.016" v="6305" actId="478"/>
          <ac:spMkLst>
            <pc:docMk/>
            <pc:sldMk cId="2199245298" sldId="339"/>
            <ac:spMk id="12" creationId="{2A0AA521-4E40-40DF-B405-ED5A8822669E}"/>
          </ac:spMkLst>
        </pc:spChg>
        <pc:spChg chg="del mod topLvl">
          <ac:chgData name="Fremont Zhao" userId="89db0203-e1e9-4831-b015-aefc28f22eac" providerId="ADAL" clId="{82CCA7A2-5BF7-407E-A8DE-F462F840E46A}" dt="2021-11-17T14:14:12.353" v="6306" actId="478"/>
          <ac:spMkLst>
            <pc:docMk/>
            <pc:sldMk cId="2199245298" sldId="339"/>
            <ac:spMk id="13" creationId="{355E64B7-87A4-4A99-BB72-28959AF14BBC}"/>
          </ac:spMkLst>
        </pc:spChg>
        <pc:spChg chg="mod">
          <ac:chgData name="Fremont Zhao" userId="89db0203-e1e9-4831-b015-aefc28f22eac" providerId="ADAL" clId="{82CCA7A2-5BF7-407E-A8DE-F462F840E46A}" dt="2021-11-17T14:07:34.483" v="6139" actId="404"/>
          <ac:spMkLst>
            <pc:docMk/>
            <pc:sldMk cId="2199245298" sldId="339"/>
            <ac:spMk id="15" creationId="{7148EC93-CE2A-4714-8A1E-CCDC12721C71}"/>
          </ac:spMkLst>
        </pc:spChg>
        <pc:spChg chg="mod">
          <ac:chgData name="Fremont Zhao" userId="89db0203-e1e9-4831-b015-aefc28f22eac" providerId="ADAL" clId="{82CCA7A2-5BF7-407E-A8DE-F462F840E46A}" dt="2021-11-17T14:10:57.945" v="6236" actId="20577"/>
          <ac:spMkLst>
            <pc:docMk/>
            <pc:sldMk cId="2199245298" sldId="339"/>
            <ac:spMk id="16" creationId="{7C298DA1-B3CB-47E9-AFA2-4FA6A0EA6746}"/>
          </ac:spMkLst>
        </pc:spChg>
        <pc:spChg chg="add mod">
          <ac:chgData name="Fremont Zhao" userId="89db0203-e1e9-4831-b015-aefc28f22eac" providerId="ADAL" clId="{82CCA7A2-5BF7-407E-A8DE-F462F840E46A}" dt="2021-11-18T12:55:37.484" v="11464" actId="1036"/>
          <ac:spMkLst>
            <pc:docMk/>
            <pc:sldMk cId="2199245298" sldId="339"/>
            <ac:spMk id="17" creationId="{0000E784-81B1-406C-A8CE-85818FB811A2}"/>
          </ac:spMkLst>
        </pc:spChg>
        <pc:spChg chg="add mod">
          <ac:chgData name="Fremont Zhao" userId="89db0203-e1e9-4831-b015-aefc28f22eac" providerId="ADAL" clId="{82CCA7A2-5BF7-407E-A8DE-F462F840E46A}" dt="2021-11-18T12:55:37.484" v="11464" actId="1036"/>
          <ac:spMkLst>
            <pc:docMk/>
            <pc:sldMk cId="2199245298" sldId="339"/>
            <ac:spMk id="18" creationId="{F6B6D3D8-736D-40A0-AA66-E77EEC50E3A9}"/>
          </ac:spMkLst>
        </pc:spChg>
        <pc:spChg chg="add mod">
          <ac:chgData name="Fremont Zhao" userId="89db0203-e1e9-4831-b015-aefc28f22eac" providerId="ADAL" clId="{82CCA7A2-5BF7-407E-A8DE-F462F840E46A}" dt="2021-11-18T12:55:37.484" v="11464" actId="1036"/>
          <ac:spMkLst>
            <pc:docMk/>
            <pc:sldMk cId="2199245298" sldId="339"/>
            <ac:spMk id="19" creationId="{65E6120F-D0CC-4FFB-8411-E9B2BED6EF53}"/>
          </ac:spMkLst>
        </pc:spChg>
        <pc:spChg chg="mod">
          <ac:chgData name="Fremont Zhao" userId="89db0203-e1e9-4831-b015-aefc28f22eac" providerId="ADAL" clId="{82CCA7A2-5BF7-407E-A8DE-F462F840E46A}" dt="2021-11-17T14:07:34.483" v="6139" actId="404"/>
          <ac:spMkLst>
            <pc:docMk/>
            <pc:sldMk cId="2199245298" sldId="339"/>
            <ac:spMk id="21" creationId="{15BAA732-21A4-45E3-BBEC-48846BF00DCC}"/>
          </ac:spMkLst>
        </pc:spChg>
        <pc:spChg chg="mod">
          <ac:chgData name="Fremont Zhao" userId="89db0203-e1e9-4831-b015-aefc28f22eac" providerId="ADAL" clId="{82CCA7A2-5BF7-407E-A8DE-F462F840E46A}" dt="2021-11-17T14:11:04.215" v="6245" actId="20577"/>
          <ac:spMkLst>
            <pc:docMk/>
            <pc:sldMk cId="2199245298" sldId="339"/>
            <ac:spMk id="22" creationId="{AE7904B8-6712-4487-A09F-27F245101FAA}"/>
          </ac:spMkLst>
        </pc:spChg>
        <pc:spChg chg="add mod">
          <ac:chgData name="Fremont Zhao" userId="89db0203-e1e9-4831-b015-aefc28f22eac" providerId="ADAL" clId="{82CCA7A2-5BF7-407E-A8DE-F462F840E46A}" dt="2021-11-18T12:55:37.484" v="11464" actId="1036"/>
          <ac:spMkLst>
            <pc:docMk/>
            <pc:sldMk cId="2199245298" sldId="339"/>
            <ac:spMk id="23" creationId="{1F7C9243-320B-48FB-A14D-7E6786C44C06}"/>
          </ac:spMkLst>
        </pc:spChg>
        <pc:spChg chg="add mod">
          <ac:chgData name="Fremont Zhao" userId="89db0203-e1e9-4831-b015-aefc28f22eac" providerId="ADAL" clId="{82CCA7A2-5BF7-407E-A8DE-F462F840E46A}" dt="2021-11-18T12:55:37.484" v="11464" actId="1036"/>
          <ac:spMkLst>
            <pc:docMk/>
            <pc:sldMk cId="2199245298" sldId="339"/>
            <ac:spMk id="24" creationId="{37EA6E77-49CC-457F-98D6-09A7A12A5232}"/>
          </ac:spMkLst>
        </pc:spChg>
        <pc:spChg chg="add del mod">
          <ac:chgData name="Fremont Zhao" userId="89db0203-e1e9-4831-b015-aefc28f22eac" providerId="ADAL" clId="{82CCA7A2-5BF7-407E-A8DE-F462F840E46A}" dt="2021-11-17T14:12:30.792" v="6255" actId="478"/>
          <ac:spMkLst>
            <pc:docMk/>
            <pc:sldMk cId="2199245298" sldId="339"/>
            <ac:spMk id="26" creationId="{AC6B133C-0CBF-445D-A6F8-9A0CB86B68F3}"/>
          </ac:spMkLst>
        </pc:spChg>
        <pc:spChg chg="add del mod">
          <ac:chgData name="Fremont Zhao" userId="89db0203-e1e9-4831-b015-aefc28f22eac" providerId="ADAL" clId="{82CCA7A2-5BF7-407E-A8DE-F462F840E46A}" dt="2021-11-17T14:12:30.792" v="6255" actId="478"/>
          <ac:spMkLst>
            <pc:docMk/>
            <pc:sldMk cId="2199245298" sldId="339"/>
            <ac:spMk id="27" creationId="{1AA45F1E-84A8-4C8E-9AFB-72C1610C1E9A}"/>
          </ac:spMkLst>
        </pc:spChg>
        <pc:spChg chg="add mod">
          <ac:chgData name="Fremont Zhao" userId="89db0203-e1e9-4831-b015-aefc28f22eac" providerId="ADAL" clId="{82CCA7A2-5BF7-407E-A8DE-F462F840E46A}" dt="2021-11-18T13:01:21.727" v="11581" actId="14100"/>
          <ac:spMkLst>
            <pc:docMk/>
            <pc:sldMk cId="2199245298" sldId="339"/>
            <ac:spMk id="30" creationId="{CE729914-4055-4773-9FCB-69EACDCDD6A0}"/>
          </ac:spMkLst>
        </pc:spChg>
        <pc:spChg chg="add mod">
          <ac:chgData name="Fremont Zhao" userId="89db0203-e1e9-4831-b015-aefc28f22eac" providerId="ADAL" clId="{82CCA7A2-5BF7-407E-A8DE-F462F840E46A}" dt="2021-11-18T13:01:17.616" v="11580" actId="1076"/>
          <ac:spMkLst>
            <pc:docMk/>
            <pc:sldMk cId="2199245298" sldId="339"/>
            <ac:spMk id="31" creationId="{AD5829ED-6C9C-40ED-AD08-9B777876946D}"/>
          </ac:spMkLst>
        </pc:spChg>
        <pc:spChg chg="add mod">
          <ac:chgData name="Fremont Zhao" userId="89db0203-e1e9-4831-b015-aefc28f22eac" providerId="ADAL" clId="{82CCA7A2-5BF7-407E-A8DE-F462F840E46A}" dt="2021-11-18T12:55:37.484" v="11464" actId="1036"/>
          <ac:spMkLst>
            <pc:docMk/>
            <pc:sldMk cId="2199245298" sldId="339"/>
            <ac:spMk id="32" creationId="{CB50B489-FED2-4E9C-B890-62974E0B288F}"/>
          </ac:spMkLst>
        </pc:spChg>
        <pc:spChg chg="add del mod">
          <ac:chgData name="Fremont Zhao" userId="89db0203-e1e9-4831-b015-aefc28f22eac" providerId="ADAL" clId="{82CCA7A2-5BF7-407E-A8DE-F462F840E46A}" dt="2021-11-18T12:55:37.484" v="11464" actId="1036"/>
          <ac:spMkLst>
            <pc:docMk/>
            <pc:sldMk cId="2199245298" sldId="339"/>
            <ac:spMk id="33" creationId="{4C3C7F56-05CD-4E40-8538-4920DB8EB643}"/>
          </ac:spMkLst>
        </pc:spChg>
        <pc:spChg chg="add mod">
          <ac:chgData name="Fremont Zhao" userId="89db0203-e1e9-4831-b015-aefc28f22eac" providerId="ADAL" clId="{82CCA7A2-5BF7-407E-A8DE-F462F840E46A}" dt="2021-11-18T12:55:37.484" v="11464" actId="1036"/>
          <ac:spMkLst>
            <pc:docMk/>
            <pc:sldMk cId="2199245298" sldId="339"/>
            <ac:spMk id="34" creationId="{197110D7-DD0A-404F-AE6F-9FEFC4597C20}"/>
          </ac:spMkLst>
        </pc:spChg>
        <pc:spChg chg="add del mod">
          <ac:chgData name="Fremont Zhao" userId="89db0203-e1e9-4831-b015-aefc28f22eac" providerId="ADAL" clId="{82CCA7A2-5BF7-407E-A8DE-F462F840E46A}" dt="2021-11-18T12:54:46.980" v="11402" actId="478"/>
          <ac:spMkLst>
            <pc:docMk/>
            <pc:sldMk cId="2199245298" sldId="339"/>
            <ac:spMk id="37" creationId="{83265A0B-56DF-4568-ABE8-B9F16BD16F9F}"/>
          </ac:spMkLst>
        </pc:spChg>
        <pc:spChg chg="add mod">
          <ac:chgData name="Fremont Zhao" userId="89db0203-e1e9-4831-b015-aefc28f22eac" providerId="ADAL" clId="{82CCA7A2-5BF7-407E-A8DE-F462F840E46A}" dt="2021-11-17T14:12:40.540" v="6257" actId="571"/>
          <ac:spMkLst>
            <pc:docMk/>
            <pc:sldMk cId="2199245298" sldId="339"/>
            <ac:spMk id="39" creationId="{E6B950DC-B012-47D2-BD94-9A7B15331C7B}"/>
          </ac:spMkLst>
        </pc:spChg>
        <pc:spChg chg="mod">
          <ac:chgData name="Fremont Zhao" userId="89db0203-e1e9-4831-b015-aefc28f22eac" providerId="ADAL" clId="{82CCA7A2-5BF7-407E-A8DE-F462F840E46A}" dt="2021-11-17T14:12:46.645" v="6258" actId="571"/>
          <ac:spMkLst>
            <pc:docMk/>
            <pc:sldMk cId="2199245298" sldId="339"/>
            <ac:spMk id="41" creationId="{F656C1B5-C1D0-45C4-8678-6FAE3F21E21E}"/>
          </ac:spMkLst>
        </pc:spChg>
        <pc:spChg chg="mod">
          <ac:chgData name="Fremont Zhao" userId="89db0203-e1e9-4831-b015-aefc28f22eac" providerId="ADAL" clId="{82CCA7A2-5BF7-407E-A8DE-F462F840E46A}" dt="2021-11-17T14:13:54.188" v="6301"/>
          <ac:spMkLst>
            <pc:docMk/>
            <pc:sldMk cId="2199245298" sldId="339"/>
            <ac:spMk id="42" creationId="{FA227C2E-92B5-4346-96DC-7C99CC8F2094}"/>
          </ac:spMkLst>
        </pc:spChg>
        <pc:spChg chg="del mod topLvl">
          <ac:chgData name="Fremont Zhao" userId="89db0203-e1e9-4831-b015-aefc28f22eac" providerId="ADAL" clId="{82CCA7A2-5BF7-407E-A8DE-F462F840E46A}" dt="2021-11-17T14:12:53.765" v="6261" actId="478"/>
          <ac:spMkLst>
            <pc:docMk/>
            <pc:sldMk cId="2199245298" sldId="339"/>
            <ac:spMk id="44" creationId="{A05F20EC-189D-41F9-B4A9-1C105A08E4B5}"/>
          </ac:spMkLst>
        </pc:spChg>
        <pc:spChg chg="del mod topLvl">
          <ac:chgData name="Fremont Zhao" userId="89db0203-e1e9-4831-b015-aefc28f22eac" providerId="ADAL" clId="{82CCA7A2-5BF7-407E-A8DE-F462F840E46A}" dt="2021-11-17T14:12:52.364" v="6260" actId="478"/>
          <ac:spMkLst>
            <pc:docMk/>
            <pc:sldMk cId="2199245298" sldId="339"/>
            <ac:spMk id="45" creationId="{D0666E36-1B6C-4FDB-AE6B-11AC05C08558}"/>
          </ac:spMkLst>
        </pc:spChg>
        <pc:spChg chg="mod">
          <ac:chgData name="Fremont Zhao" userId="89db0203-e1e9-4831-b015-aefc28f22eac" providerId="ADAL" clId="{82CCA7A2-5BF7-407E-A8DE-F462F840E46A}" dt="2021-11-17T14:13:02.319" v="6262" actId="571"/>
          <ac:spMkLst>
            <pc:docMk/>
            <pc:sldMk cId="2199245298" sldId="339"/>
            <ac:spMk id="47" creationId="{3BE9DA62-C579-4D08-A0FC-844F1C981C9D}"/>
          </ac:spMkLst>
        </pc:spChg>
        <pc:spChg chg="mod">
          <ac:chgData name="Fremont Zhao" userId="89db0203-e1e9-4831-b015-aefc28f22eac" providerId="ADAL" clId="{82CCA7A2-5BF7-407E-A8DE-F462F840E46A}" dt="2021-11-17T14:13:02.319" v="6262" actId="571"/>
          <ac:spMkLst>
            <pc:docMk/>
            <pc:sldMk cId="2199245298" sldId="339"/>
            <ac:spMk id="48" creationId="{5368ECB2-34A3-460B-B433-BDC855D5CF15}"/>
          </ac:spMkLst>
        </pc:spChg>
        <pc:spChg chg="mod">
          <ac:chgData name="Fremont Zhao" userId="89db0203-e1e9-4831-b015-aefc28f22eac" providerId="ADAL" clId="{82CCA7A2-5BF7-407E-A8DE-F462F840E46A}" dt="2021-11-17T14:13:02.319" v="6262" actId="571"/>
          <ac:spMkLst>
            <pc:docMk/>
            <pc:sldMk cId="2199245298" sldId="339"/>
            <ac:spMk id="50" creationId="{6A92C209-8A7C-4463-8EBE-4DD4F2FD8AFE}"/>
          </ac:spMkLst>
        </pc:spChg>
        <pc:spChg chg="mod">
          <ac:chgData name="Fremont Zhao" userId="89db0203-e1e9-4831-b015-aefc28f22eac" providerId="ADAL" clId="{82CCA7A2-5BF7-407E-A8DE-F462F840E46A}" dt="2021-11-17T14:13:02.319" v="6262" actId="571"/>
          <ac:spMkLst>
            <pc:docMk/>
            <pc:sldMk cId="2199245298" sldId="339"/>
            <ac:spMk id="51" creationId="{A24E3064-B063-4476-B269-1EAD91B945FA}"/>
          </ac:spMkLst>
        </pc:spChg>
        <pc:spChg chg="mod">
          <ac:chgData name="Fremont Zhao" userId="89db0203-e1e9-4831-b015-aefc28f22eac" providerId="ADAL" clId="{82CCA7A2-5BF7-407E-A8DE-F462F840E46A}" dt="2021-11-17T14:13:19.396" v="6279" actId="571"/>
          <ac:spMkLst>
            <pc:docMk/>
            <pc:sldMk cId="2199245298" sldId="339"/>
            <ac:spMk id="53" creationId="{672C87C0-94D3-49F8-885A-75F0DB379E97}"/>
          </ac:spMkLst>
        </pc:spChg>
        <pc:spChg chg="mod">
          <ac:chgData name="Fremont Zhao" userId="89db0203-e1e9-4831-b015-aefc28f22eac" providerId="ADAL" clId="{82CCA7A2-5BF7-407E-A8DE-F462F840E46A}" dt="2021-11-17T14:13:19.396" v="6279" actId="571"/>
          <ac:spMkLst>
            <pc:docMk/>
            <pc:sldMk cId="2199245298" sldId="339"/>
            <ac:spMk id="54" creationId="{43C09CF7-6D81-443B-8773-710999E56F7C}"/>
          </ac:spMkLst>
        </pc:spChg>
        <pc:spChg chg="mod">
          <ac:chgData name="Fremont Zhao" userId="89db0203-e1e9-4831-b015-aefc28f22eac" providerId="ADAL" clId="{82CCA7A2-5BF7-407E-A8DE-F462F840E46A}" dt="2021-11-17T14:13:19.396" v="6279" actId="571"/>
          <ac:spMkLst>
            <pc:docMk/>
            <pc:sldMk cId="2199245298" sldId="339"/>
            <ac:spMk id="56" creationId="{EDF4F187-F634-41BB-AA07-16A82A9DA4B0}"/>
          </ac:spMkLst>
        </pc:spChg>
        <pc:spChg chg="mod">
          <ac:chgData name="Fremont Zhao" userId="89db0203-e1e9-4831-b015-aefc28f22eac" providerId="ADAL" clId="{82CCA7A2-5BF7-407E-A8DE-F462F840E46A}" dt="2021-11-17T14:13:19.396" v="6279" actId="571"/>
          <ac:spMkLst>
            <pc:docMk/>
            <pc:sldMk cId="2199245298" sldId="339"/>
            <ac:spMk id="57" creationId="{A3C1E0DB-4364-4F96-8EAD-54B0674BF063}"/>
          </ac:spMkLst>
        </pc:spChg>
        <pc:spChg chg="mod">
          <ac:chgData name="Fremont Zhao" userId="89db0203-e1e9-4831-b015-aefc28f22eac" providerId="ADAL" clId="{82CCA7A2-5BF7-407E-A8DE-F462F840E46A}" dt="2021-11-17T14:13:39.158" v="6290" actId="571"/>
          <ac:spMkLst>
            <pc:docMk/>
            <pc:sldMk cId="2199245298" sldId="339"/>
            <ac:spMk id="59" creationId="{DEF6801E-0583-423A-88ED-3AE5ECD4C74E}"/>
          </ac:spMkLst>
        </pc:spChg>
        <pc:spChg chg="mod">
          <ac:chgData name="Fremont Zhao" userId="89db0203-e1e9-4831-b015-aefc28f22eac" providerId="ADAL" clId="{82CCA7A2-5BF7-407E-A8DE-F462F840E46A}" dt="2021-11-18T12:49:29.708" v="11236" actId="20577"/>
          <ac:spMkLst>
            <pc:docMk/>
            <pc:sldMk cId="2199245298" sldId="339"/>
            <ac:spMk id="60" creationId="{B2B09495-B806-4A2A-925B-A0091B884F99}"/>
          </ac:spMkLst>
        </pc:spChg>
        <pc:spChg chg="mod">
          <ac:chgData name="Fremont Zhao" userId="89db0203-e1e9-4831-b015-aefc28f22eac" providerId="ADAL" clId="{82CCA7A2-5BF7-407E-A8DE-F462F840E46A}" dt="2021-11-17T14:13:39.158" v="6290" actId="571"/>
          <ac:spMkLst>
            <pc:docMk/>
            <pc:sldMk cId="2199245298" sldId="339"/>
            <ac:spMk id="62" creationId="{DB7CE59F-C30A-4E48-A857-275B4C3A5958}"/>
          </ac:spMkLst>
        </pc:spChg>
        <pc:spChg chg="mod">
          <ac:chgData name="Fremont Zhao" userId="89db0203-e1e9-4831-b015-aefc28f22eac" providerId="ADAL" clId="{82CCA7A2-5BF7-407E-A8DE-F462F840E46A}" dt="2021-11-17T14:14:06.818" v="6303"/>
          <ac:spMkLst>
            <pc:docMk/>
            <pc:sldMk cId="2199245298" sldId="339"/>
            <ac:spMk id="63" creationId="{EA39A5FE-D52F-49E6-80A1-4A308AB67B22}"/>
          </ac:spMkLst>
        </pc:spChg>
        <pc:spChg chg="add mod">
          <ac:chgData name="Fremont Zhao" userId="89db0203-e1e9-4831-b015-aefc28f22eac" providerId="ADAL" clId="{82CCA7A2-5BF7-407E-A8DE-F462F840E46A}" dt="2021-11-18T12:55:37.484" v="11464" actId="1036"/>
          <ac:spMkLst>
            <pc:docMk/>
            <pc:sldMk cId="2199245298" sldId="339"/>
            <ac:spMk id="65" creationId="{0483679D-29D1-4921-B7DB-A789BA7090E8}"/>
          </ac:spMkLst>
        </pc:spChg>
        <pc:spChg chg="add mod">
          <ac:chgData name="Fremont Zhao" userId="89db0203-e1e9-4831-b015-aefc28f22eac" providerId="ADAL" clId="{82CCA7A2-5BF7-407E-A8DE-F462F840E46A}" dt="2021-11-18T12:55:37.484" v="11464" actId="1036"/>
          <ac:spMkLst>
            <pc:docMk/>
            <pc:sldMk cId="2199245298" sldId="339"/>
            <ac:spMk id="66" creationId="{143CFEB1-4020-43EE-BF48-90DA6C38F7A6}"/>
          </ac:spMkLst>
        </pc:spChg>
        <pc:spChg chg="add mod">
          <ac:chgData name="Fremont Zhao" userId="89db0203-e1e9-4831-b015-aefc28f22eac" providerId="ADAL" clId="{82CCA7A2-5BF7-407E-A8DE-F462F840E46A}" dt="2021-11-18T12:57:30.864" v="11568" actId="12788"/>
          <ac:spMkLst>
            <pc:docMk/>
            <pc:sldMk cId="2199245298" sldId="339"/>
            <ac:spMk id="74" creationId="{EC5F6A29-2C85-48B2-882D-AF2533B9C639}"/>
          </ac:spMkLst>
        </pc:spChg>
        <pc:grpChg chg="add mod">
          <ac:chgData name="Fremont Zhao" userId="89db0203-e1e9-4831-b015-aefc28f22eac" providerId="ADAL" clId="{82CCA7A2-5BF7-407E-A8DE-F462F840E46A}" dt="2021-11-18T12:55:37.484" v="11464" actId="1036"/>
          <ac:grpSpMkLst>
            <pc:docMk/>
            <pc:sldMk cId="2199245298" sldId="339"/>
            <ac:grpSpMk id="8" creationId="{6C177CB7-678A-4CC9-9773-E24954D4DDDD}"/>
          </ac:grpSpMkLst>
        </pc:grpChg>
        <pc:grpChg chg="add del mod">
          <ac:chgData name="Fremont Zhao" userId="89db0203-e1e9-4831-b015-aefc28f22eac" providerId="ADAL" clId="{82CCA7A2-5BF7-407E-A8DE-F462F840E46A}" dt="2021-11-17T14:14:10.016" v="6305" actId="478"/>
          <ac:grpSpMkLst>
            <pc:docMk/>
            <pc:sldMk cId="2199245298" sldId="339"/>
            <ac:grpSpMk id="11" creationId="{89190757-12E0-4277-8BB3-AB9C169F9CDA}"/>
          </ac:grpSpMkLst>
        </pc:grpChg>
        <pc:grpChg chg="add del mod">
          <ac:chgData name="Fremont Zhao" userId="89db0203-e1e9-4831-b015-aefc28f22eac" providerId="ADAL" clId="{82CCA7A2-5BF7-407E-A8DE-F462F840E46A}" dt="2021-11-17T14:14:14.881" v="6307" actId="478"/>
          <ac:grpSpMkLst>
            <pc:docMk/>
            <pc:sldMk cId="2199245298" sldId="339"/>
            <ac:grpSpMk id="14" creationId="{5168A91B-B4DA-4C40-823C-B7FA97E5C902}"/>
          </ac:grpSpMkLst>
        </pc:grpChg>
        <pc:grpChg chg="add del mod">
          <ac:chgData name="Fremont Zhao" userId="89db0203-e1e9-4831-b015-aefc28f22eac" providerId="ADAL" clId="{82CCA7A2-5BF7-407E-A8DE-F462F840E46A}" dt="2021-11-17T14:14:17.212" v="6308" actId="478"/>
          <ac:grpSpMkLst>
            <pc:docMk/>
            <pc:sldMk cId="2199245298" sldId="339"/>
            <ac:grpSpMk id="20" creationId="{E2E04CE7-3A5A-4DA4-84F7-D529ED83055F}"/>
          </ac:grpSpMkLst>
        </pc:grpChg>
        <pc:grpChg chg="add mod">
          <ac:chgData name="Fremont Zhao" userId="89db0203-e1e9-4831-b015-aefc28f22eac" providerId="ADAL" clId="{82CCA7A2-5BF7-407E-A8DE-F462F840E46A}" dt="2021-11-18T12:55:37.484" v="11464" actId="1036"/>
          <ac:grpSpMkLst>
            <pc:docMk/>
            <pc:sldMk cId="2199245298" sldId="339"/>
            <ac:grpSpMk id="40" creationId="{2C2DEC28-0029-47E7-9431-F27A674C384D}"/>
          </ac:grpSpMkLst>
        </pc:grpChg>
        <pc:grpChg chg="add del mod">
          <ac:chgData name="Fremont Zhao" userId="89db0203-e1e9-4831-b015-aefc28f22eac" providerId="ADAL" clId="{82CCA7A2-5BF7-407E-A8DE-F462F840E46A}" dt="2021-11-17T14:12:52.364" v="6260" actId="478"/>
          <ac:grpSpMkLst>
            <pc:docMk/>
            <pc:sldMk cId="2199245298" sldId="339"/>
            <ac:grpSpMk id="43" creationId="{9CADAAF1-2BFB-45CF-9BFE-76DB67A8BEE9}"/>
          </ac:grpSpMkLst>
        </pc:grpChg>
        <pc:grpChg chg="add del mod">
          <ac:chgData name="Fremont Zhao" userId="89db0203-e1e9-4831-b015-aefc28f22eac" providerId="ADAL" clId="{82CCA7A2-5BF7-407E-A8DE-F462F840E46A}" dt="2021-11-17T14:13:03.559" v="6263" actId="478"/>
          <ac:grpSpMkLst>
            <pc:docMk/>
            <pc:sldMk cId="2199245298" sldId="339"/>
            <ac:grpSpMk id="46" creationId="{80885B22-FAA0-4F33-853A-15C3B7361654}"/>
          </ac:grpSpMkLst>
        </pc:grpChg>
        <pc:grpChg chg="add del mod">
          <ac:chgData name="Fremont Zhao" userId="89db0203-e1e9-4831-b015-aefc28f22eac" providerId="ADAL" clId="{82CCA7A2-5BF7-407E-A8DE-F462F840E46A}" dt="2021-11-17T14:13:03.559" v="6263" actId="478"/>
          <ac:grpSpMkLst>
            <pc:docMk/>
            <pc:sldMk cId="2199245298" sldId="339"/>
            <ac:grpSpMk id="49" creationId="{E4EBDE22-45AA-4340-BCBC-A485236C5A7E}"/>
          </ac:grpSpMkLst>
        </pc:grpChg>
        <pc:grpChg chg="add del mod">
          <ac:chgData name="Fremont Zhao" userId="89db0203-e1e9-4831-b015-aefc28f22eac" providerId="ADAL" clId="{82CCA7A2-5BF7-407E-A8DE-F462F840E46A}" dt="2021-11-17T14:13:25.267" v="6280" actId="478"/>
          <ac:grpSpMkLst>
            <pc:docMk/>
            <pc:sldMk cId="2199245298" sldId="339"/>
            <ac:grpSpMk id="52" creationId="{255ED6C3-D8C0-4FF3-961E-1F7426AB7A4B}"/>
          </ac:grpSpMkLst>
        </pc:grpChg>
        <pc:grpChg chg="add del mod">
          <ac:chgData name="Fremont Zhao" userId="89db0203-e1e9-4831-b015-aefc28f22eac" providerId="ADAL" clId="{82CCA7A2-5BF7-407E-A8DE-F462F840E46A}" dt="2021-11-17T14:13:25.267" v="6280" actId="478"/>
          <ac:grpSpMkLst>
            <pc:docMk/>
            <pc:sldMk cId="2199245298" sldId="339"/>
            <ac:grpSpMk id="55" creationId="{C5F583F8-1C7B-467E-81F2-7DFB67B025EF}"/>
          </ac:grpSpMkLst>
        </pc:grpChg>
        <pc:grpChg chg="add mod">
          <ac:chgData name="Fremont Zhao" userId="89db0203-e1e9-4831-b015-aefc28f22eac" providerId="ADAL" clId="{82CCA7A2-5BF7-407E-A8DE-F462F840E46A}" dt="2021-11-18T12:55:37.484" v="11464" actId="1036"/>
          <ac:grpSpMkLst>
            <pc:docMk/>
            <pc:sldMk cId="2199245298" sldId="339"/>
            <ac:grpSpMk id="58" creationId="{6240DDD5-E05B-41AA-9164-14CB7B2F50C2}"/>
          </ac:grpSpMkLst>
        </pc:grpChg>
        <pc:grpChg chg="add mod">
          <ac:chgData name="Fremont Zhao" userId="89db0203-e1e9-4831-b015-aefc28f22eac" providerId="ADAL" clId="{82CCA7A2-5BF7-407E-A8DE-F462F840E46A}" dt="2021-11-18T12:55:37.484" v="11464" actId="1036"/>
          <ac:grpSpMkLst>
            <pc:docMk/>
            <pc:sldMk cId="2199245298" sldId="339"/>
            <ac:grpSpMk id="61" creationId="{91D21E00-EBCC-4585-8C20-E9D60AA0E954}"/>
          </ac:grpSpMkLst>
        </pc:grpChg>
        <pc:picChg chg="add mod">
          <ac:chgData name="Fremont Zhao" userId="89db0203-e1e9-4831-b015-aefc28f22eac" providerId="ADAL" clId="{82CCA7A2-5BF7-407E-A8DE-F462F840E46A}" dt="2021-11-18T12:55:37.484" v="11464" actId="1036"/>
          <ac:picMkLst>
            <pc:docMk/>
            <pc:sldMk cId="2199245298" sldId="339"/>
            <ac:picMk id="28" creationId="{4AD212CD-A9FD-40A3-9A1B-740BD3FE7F04}"/>
          </ac:picMkLst>
        </pc:picChg>
        <pc:picChg chg="add mod">
          <ac:chgData name="Fremont Zhao" userId="89db0203-e1e9-4831-b015-aefc28f22eac" providerId="ADAL" clId="{82CCA7A2-5BF7-407E-A8DE-F462F840E46A}" dt="2021-11-18T13:00:37.291" v="11571" actId="108"/>
          <ac:picMkLst>
            <pc:docMk/>
            <pc:sldMk cId="2199245298" sldId="339"/>
            <ac:picMk id="29" creationId="{4CDC36FF-9433-4DC1-995F-F68B7E5CC9B5}"/>
          </ac:picMkLst>
        </pc:picChg>
        <pc:cxnChg chg="add del mod">
          <ac:chgData name="Fremont Zhao" userId="89db0203-e1e9-4831-b015-aefc28f22eac" providerId="ADAL" clId="{82CCA7A2-5BF7-407E-A8DE-F462F840E46A}" dt="2021-11-17T14:12:30.792" v="6255" actId="478"/>
          <ac:cxnSpMkLst>
            <pc:docMk/>
            <pc:sldMk cId="2199245298" sldId="339"/>
            <ac:cxnSpMk id="25" creationId="{46E5D8F2-DE23-42FE-B824-983BF900C6E9}"/>
          </ac:cxnSpMkLst>
        </pc:cxnChg>
        <pc:cxnChg chg="add mod">
          <ac:chgData name="Fremont Zhao" userId="89db0203-e1e9-4831-b015-aefc28f22eac" providerId="ADAL" clId="{82CCA7A2-5BF7-407E-A8DE-F462F840E46A}" dt="2021-11-18T12:55:37.484" v="11464" actId="1036"/>
          <ac:cxnSpMkLst>
            <pc:docMk/>
            <pc:sldMk cId="2199245298" sldId="339"/>
            <ac:cxnSpMk id="64" creationId="{86B47364-667A-4468-B619-E04D6A3AF640}"/>
          </ac:cxnSpMkLst>
        </pc:cxnChg>
        <pc:cxnChg chg="add del mod">
          <ac:chgData name="Fremont Zhao" userId="89db0203-e1e9-4831-b015-aefc28f22eac" providerId="ADAL" clId="{82CCA7A2-5BF7-407E-A8DE-F462F840E46A}" dt="2021-11-18T12:54:56.556" v="11403" actId="478"/>
          <ac:cxnSpMkLst>
            <pc:docMk/>
            <pc:sldMk cId="2199245298" sldId="339"/>
            <ac:cxnSpMk id="69" creationId="{A1FD8D83-573C-4A16-92D3-9BE217EDA4E2}"/>
          </ac:cxnSpMkLst>
        </pc:cxnChg>
        <pc:cxnChg chg="add mod">
          <ac:chgData name="Fremont Zhao" userId="89db0203-e1e9-4831-b015-aefc28f22eac" providerId="ADAL" clId="{82CCA7A2-5BF7-407E-A8DE-F462F840E46A}" dt="2021-11-18T12:56:02.173" v="11483" actId="1036"/>
          <ac:cxnSpMkLst>
            <pc:docMk/>
            <pc:sldMk cId="2199245298" sldId="339"/>
            <ac:cxnSpMk id="73" creationId="{76E6D110-C150-4D02-8F23-BEA2808B64E6}"/>
          </ac:cxnSpMkLst>
        </pc:cxnChg>
      </pc:sldChg>
      <pc:sldChg chg="modSp new mod">
        <pc:chgData name="Fremont Zhao" userId="89db0203-e1e9-4831-b015-aefc28f22eac" providerId="ADAL" clId="{82CCA7A2-5BF7-407E-A8DE-F462F840E46A}" dt="2021-11-18T01:48:05.720" v="6739" actId="20577"/>
        <pc:sldMkLst>
          <pc:docMk/>
          <pc:sldMk cId="1631691404" sldId="340"/>
        </pc:sldMkLst>
        <pc:spChg chg="mod">
          <ac:chgData name="Fremont Zhao" userId="89db0203-e1e9-4831-b015-aefc28f22eac" providerId="ADAL" clId="{82CCA7A2-5BF7-407E-A8DE-F462F840E46A}" dt="2021-11-18T01:48:05.720" v="6739" actId="20577"/>
          <ac:spMkLst>
            <pc:docMk/>
            <pc:sldMk cId="1631691404" sldId="340"/>
            <ac:spMk id="2" creationId="{EE2C8220-9E31-490A-8710-4DAD65F70302}"/>
          </ac:spMkLst>
        </pc:spChg>
      </pc:sldChg>
      <pc:sldChg chg="modSp new mod">
        <pc:chgData name="Fremont Zhao" userId="89db0203-e1e9-4831-b015-aefc28f22eac" providerId="ADAL" clId="{82CCA7A2-5BF7-407E-A8DE-F462F840E46A}" dt="2021-11-18T01:53:12.636" v="6793" actId="20577"/>
        <pc:sldMkLst>
          <pc:docMk/>
          <pc:sldMk cId="2457426974" sldId="341"/>
        </pc:sldMkLst>
        <pc:spChg chg="mod">
          <ac:chgData name="Fremont Zhao" userId="89db0203-e1e9-4831-b015-aefc28f22eac" providerId="ADAL" clId="{82CCA7A2-5BF7-407E-A8DE-F462F840E46A}" dt="2021-11-17T06:07:15.910" v="4099" actId="20577"/>
          <ac:spMkLst>
            <pc:docMk/>
            <pc:sldMk cId="2457426974" sldId="341"/>
            <ac:spMk id="2" creationId="{1675A735-34ED-4BA6-AEB8-6C6538F4C17C}"/>
          </ac:spMkLst>
        </pc:spChg>
        <pc:spChg chg="mod">
          <ac:chgData name="Fremont Zhao" userId="89db0203-e1e9-4831-b015-aefc28f22eac" providerId="ADAL" clId="{82CCA7A2-5BF7-407E-A8DE-F462F840E46A}" dt="2021-11-18T01:53:12.636" v="6793" actId="20577"/>
          <ac:spMkLst>
            <pc:docMk/>
            <pc:sldMk cId="2457426974" sldId="341"/>
            <ac:spMk id="6" creationId="{9C2B1C9D-7CA8-4E71-8E54-960CE179CF52}"/>
          </ac:spMkLst>
        </pc:spChg>
      </pc:sldChg>
      <pc:sldChg chg="addSp delSp modSp new mod">
        <pc:chgData name="Fremont Zhao" userId="89db0203-e1e9-4831-b015-aefc28f22eac" providerId="ADAL" clId="{82CCA7A2-5BF7-407E-A8DE-F462F840E46A}" dt="2021-11-19T09:38:59.400" v="12366" actId="478"/>
        <pc:sldMkLst>
          <pc:docMk/>
          <pc:sldMk cId="7554522" sldId="342"/>
        </pc:sldMkLst>
        <pc:spChg chg="mod">
          <ac:chgData name="Fremont Zhao" userId="89db0203-e1e9-4831-b015-aefc28f22eac" providerId="ADAL" clId="{82CCA7A2-5BF7-407E-A8DE-F462F840E46A}" dt="2021-11-18T13:33:07.231" v="11660" actId="20577"/>
          <ac:spMkLst>
            <pc:docMk/>
            <pc:sldMk cId="7554522" sldId="342"/>
            <ac:spMk id="2" creationId="{2D51DAF4-E2A5-4BD1-A361-5706194AE482}"/>
          </ac:spMkLst>
        </pc:spChg>
        <pc:spChg chg="add del mod">
          <ac:chgData name="Fremont Zhao" userId="89db0203-e1e9-4831-b015-aefc28f22eac" providerId="ADAL" clId="{82CCA7A2-5BF7-407E-A8DE-F462F840E46A}" dt="2021-11-19T09:38:59.400" v="12366" actId="478"/>
          <ac:spMkLst>
            <pc:docMk/>
            <pc:sldMk cId="7554522" sldId="342"/>
            <ac:spMk id="15" creationId="{3D5F4CB6-A0E7-4D5C-8630-7B52E2A574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GB" dirty="0">
              <a:latin typeface="Arial" pitchFamily="34"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5A85089-C692-4DEA-AC49-04CF34D4FE14}" type="datetimeFigureOut">
              <a:rPr lang="en-GB" smtClean="0">
                <a:latin typeface="Arial" pitchFamily="34" charset="0"/>
              </a:rPr>
              <a:pPr/>
              <a:t>19/11/2021</a:t>
            </a:fld>
            <a:endParaRPr lang="en-GB" dirty="0">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GB"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8045EBA9-A28D-4849-BFEA-AA04F6A21B63}" type="datetimeFigureOut">
              <a:rPr lang="en-GB" smtClean="0"/>
              <a:pPr/>
              <a:t>19/11/2021</a:t>
            </a:fld>
            <a:endParaRPr lang="en-GB"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GB"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GB"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2153296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8</a:t>
            </a:fld>
            <a:endParaRPr lang="en-GB" dirty="0"/>
          </a:p>
        </p:txBody>
      </p:sp>
    </p:spTree>
    <p:extLst>
      <p:ext uri="{BB962C8B-B14F-4D97-AF65-F5344CB8AC3E}">
        <p14:creationId xmlns:p14="http://schemas.microsoft.com/office/powerpoint/2010/main" val="82616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3.w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w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91" r="22409"/>
          <a:stretch/>
        </p:blipFill>
        <p:spPr>
          <a:xfrm>
            <a:off x="0" y="0"/>
            <a:ext cx="9144000" cy="6858000"/>
          </a:xfrm>
          <a:prstGeom prst="rect">
            <a:avLst/>
          </a:prstGeom>
        </p:spPr>
      </p:pic>
      <p:pic>
        <p:nvPicPr>
          <p:cNvPr id="8" name="Picture 7">
            <a:extLst>
              <a:ext uri="{FF2B5EF4-FFF2-40B4-BE49-F238E27FC236}">
                <a16:creationId xmlns:a16="http://schemas.microsoft.com/office/drawing/2014/main" id="{E945AD81-9D09-493D-94B8-1CAA625F68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686326" y="1476597"/>
            <a:ext cx="4064949"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686327" y="2422864"/>
            <a:ext cx="4064949"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spTree>
    <p:extLst>
      <p:ext uri="{BB962C8B-B14F-4D97-AF65-F5344CB8AC3E}">
        <p14:creationId xmlns:p14="http://schemas.microsoft.com/office/powerpoint/2010/main" val="138107846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4667954" y="0"/>
            <a:ext cx="4476046"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277135" y="2578743"/>
            <a:ext cx="3401698" cy="1055708"/>
          </a:xfrm>
        </p:spPr>
        <p:txBody>
          <a:bodyPr/>
          <a:lstStyle>
            <a:lvl1pPr marL="0" indent="0">
              <a:buNone/>
              <a:defRPr sz="224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277135" y="3840384"/>
            <a:ext cx="3401698" cy="1055708"/>
          </a:xfrm>
        </p:spPr>
        <p:txBody>
          <a:bodyPr/>
          <a:lstStyle>
            <a:lvl1pPr marL="0" indent="0">
              <a:buNone/>
              <a:defRPr sz="1199"/>
            </a:lvl1pPr>
          </a:lstStyle>
          <a:p>
            <a:pPr lvl="0"/>
            <a:r>
              <a:rPr lang="en-IN" dirty="0"/>
              <a:t>text</a:t>
            </a:r>
          </a:p>
        </p:txBody>
      </p:sp>
      <p:sp>
        <p:nvSpPr>
          <p:cNvPr id="2" name="Date Placeholder 1">
            <a:extLst>
              <a:ext uri="{FF2B5EF4-FFF2-40B4-BE49-F238E27FC236}">
                <a16:creationId xmlns:a16="http://schemas.microsoft.com/office/drawing/2014/main" id="{4D2273DE-A8FD-43F9-A3D9-68970B4AF5D1}"/>
              </a:ext>
            </a:extLst>
          </p:cNvPr>
          <p:cNvSpPr>
            <a:spLocks noGrp="1"/>
          </p:cNvSpPr>
          <p:nvPr>
            <p:ph type="dt" sz="half" idx="13"/>
          </p:nvPr>
        </p:nvSpPr>
        <p:spPr/>
        <p:txBody>
          <a:bodyPr/>
          <a:lstStyle/>
          <a:p>
            <a:fld id="{B9CCEE76-ADAC-4C09-B6FF-B7180031AC22}" type="datetime3">
              <a:rPr lang="en-US" smtClean="0"/>
              <a:t>19 November 2021</a:t>
            </a:fld>
            <a:endParaRPr lang="en-IN" dirty="0"/>
          </a:p>
        </p:txBody>
      </p:sp>
      <p:sp>
        <p:nvSpPr>
          <p:cNvPr id="3" name="Footer Placeholder 2">
            <a:extLst>
              <a:ext uri="{FF2B5EF4-FFF2-40B4-BE49-F238E27FC236}">
                <a16:creationId xmlns:a16="http://schemas.microsoft.com/office/drawing/2014/main" id="{302AE062-2E23-4013-8660-9CF8B9A843F5}"/>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105D2FDE-84B3-4A82-878F-6285E65B1635}"/>
              </a:ext>
            </a:extLst>
          </p:cNvPr>
          <p:cNvSpPr>
            <a:spLocks noGrp="1"/>
          </p:cNvSpPr>
          <p:nvPr>
            <p:ph type="sldNum" sz="quarter" idx="15"/>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6752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457200" y="1137921"/>
            <a:ext cx="3716193" cy="4267457"/>
          </a:xfrm>
        </p:spPr>
        <p:txBody>
          <a:bodyPr/>
          <a:lstStyle/>
          <a:p>
            <a:r>
              <a:rPr lang="en-US"/>
              <a:t>Click icon to add table</a:t>
            </a:r>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5541864" y="3813288"/>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5541864" y="4055931"/>
            <a:ext cx="2315750" cy="180000"/>
          </a:xfrm>
        </p:spPr>
        <p:txBody>
          <a:bodyPr/>
          <a:lstStyle>
            <a:lvl1pPr marL="0" indent="0">
              <a:buNone/>
              <a:defRPr sz="9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4589864" y="3578084"/>
            <a:ext cx="777600" cy="778959"/>
          </a:xfrm>
          <a:prstGeom prst="ellipse">
            <a:avLst/>
          </a:prstGeom>
        </p:spPr>
        <p:txBody>
          <a:bodyPr anchor="ctr"/>
          <a:lstStyle>
            <a:lvl1pPr marL="0" indent="0" algn="ctr">
              <a:buNone/>
              <a:defRPr sz="675">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4589866" y="1137921"/>
            <a:ext cx="409693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4589866" y="1635009"/>
            <a:ext cx="4096935" cy="1611554"/>
          </a:xfrm>
        </p:spPr>
        <p:txBody>
          <a:bodyPr/>
          <a:lstStyle>
            <a:lvl1pPr marL="0" indent="0">
              <a:buNone/>
              <a:defRPr sz="11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16" name="Line 10">
            <a:extLst>
              <a:ext uri="{FF2B5EF4-FFF2-40B4-BE49-F238E27FC236}">
                <a16:creationId xmlns:a16="http://schemas.microsoft.com/office/drawing/2014/main" id="{C37BF1DE-E4E1-40C4-B510-30A0AC8ABDB8}"/>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5F1D44C6-2A68-4AD7-9CC8-54BCF1002719}"/>
              </a:ext>
            </a:extLst>
          </p:cNvPr>
          <p:cNvSpPr>
            <a:spLocks noGrp="1"/>
          </p:cNvSpPr>
          <p:nvPr>
            <p:ph type="dt" sz="half" idx="19"/>
          </p:nvPr>
        </p:nvSpPr>
        <p:spPr/>
        <p:txBody>
          <a:bodyPr/>
          <a:lstStyle/>
          <a:p>
            <a:fld id="{9664C035-6A58-4B86-A7B1-540D1C3A5C34}" type="datetime3">
              <a:rPr lang="en-US" smtClean="0"/>
              <a:t>19 November 2021</a:t>
            </a:fld>
            <a:endParaRPr lang="en-IN" dirty="0"/>
          </a:p>
        </p:txBody>
      </p:sp>
      <p:sp>
        <p:nvSpPr>
          <p:cNvPr id="4" name="Footer Placeholder 3">
            <a:extLst>
              <a:ext uri="{FF2B5EF4-FFF2-40B4-BE49-F238E27FC236}">
                <a16:creationId xmlns:a16="http://schemas.microsoft.com/office/drawing/2014/main" id="{E62191FF-C540-403B-944B-8EC413F39BAA}"/>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FC910440-F38E-4BBB-A6D3-3297528ECACE}"/>
              </a:ext>
            </a:extLst>
          </p:cNvPr>
          <p:cNvSpPr>
            <a:spLocks noGrp="1"/>
          </p:cNvSpPr>
          <p:nvPr>
            <p:ph type="sldNum" sz="quarter" idx="21"/>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37772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tandard slide_Quot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07F99-5C2B-4FC6-A3DF-23E011C842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
        <p:nvSpPr>
          <p:cNvPr id="2" name="Date Placeholder 1">
            <a:extLst>
              <a:ext uri="{FF2B5EF4-FFF2-40B4-BE49-F238E27FC236}">
                <a16:creationId xmlns:a16="http://schemas.microsoft.com/office/drawing/2014/main" id="{B8A3025C-3438-4F2B-8F2C-C1B75E95834B}"/>
              </a:ext>
            </a:extLst>
          </p:cNvPr>
          <p:cNvSpPr>
            <a:spLocks noGrp="1"/>
          </p:cNvSpPr>
          <p:nvPr>
            <p:ph type="dt" sz="half" idx="10"/>
          </p:nvPr>
        </p:nvSpPr>
        <p:spPr/>
        <p:txBody>
          <a:bodyPr/>
          <a:lstStyle/>
          <a:p>
            <a:fld id="{CAE98AB9-6E37-47C1-9D85-4203001C89FC}" type="datetime3">
              <a:rPr lang="en-US" smtClean="0"/>
              <a:t>19 November 2021</a:t>
            </a:fld>
            <a:endParaRPr lang="en-IN" dirty="0"/>
          </a:p>
        </p:txBody>
      </p:sp>
      <p:sp>
        <p:nvSpPr>
          <p:cNvPr id="3" name="Footer Placeholder 2">
            <a:extLst>
              <a:ext uri="{FF2B5EF4-FFF2-40B4-BE49-F238E27FC236}">
                <a16:creationId xmlns:a16="http://schemas.microsoft.com/office/drawing/2014/main" id="{464889EE-A272-4972-94F8-C2BB4522732C}"/>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F997A7D4-D39D-42B7-9480-78FE2F6F90D3}"/>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09501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tandard slide_Quot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07F99-5C2B-4FC6-A3DF-23E011C842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
        <p:nvSpPr>
          <p:cNvPr id="3" name="Text Placeholder 6">
            <a:extLst>
              <a:ext uri="{FF2B5EF4-FFF2-40B4-BE49-F238E27FC236}">
                <a16:creationId xmlns:a16="http://schemas.microsoft.com/office/drawing/2014/main" id="{BD7B1EAA-D62E-426F-9D29-F674CEB29C31}"/>
              </a:ext>
            </a:extLst>
          </p:cNvPr>
          <p:cNvSpPr>
            <a:spLocks noGrp="1"/>
          </p:cNvSpPr>
          <p:nvPr>
            <p:ph type="body" sz="quarter" idx="10"/>
          </p:nvPr>
        </p:nvSpPr>
        <p:spPr>
          <a:xfrm>
            <a:off x="1926000"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a:t>Click to edit Master text styles</a:t>
            </a:r>
          </a:p>
        </p:txBody>
      </p:sp>
      <p:sp>
        <p:nvSpPr>
          <p:cNvPr id="5" name="Text Placeholder 6">
            <a:extLst>
              <a:ext uri="{FF2B5EF4-FFF2-40B4-BE49-F238E27FC236}">
                <a16:creationId xmlns:a16="http://schemas.microsoft.com/office/drawing/2014/main" id="{C43D8C34-69FC-4DEE-BC95-D2F629475EBD}"/>
              </a:ext>
            </a:extLst>
          </p:cNvPr>
          <p:cNvSpPr>
            <a:spLocks noGrp="1"/>
          </p:cNvSpPr>
          <p:nvPr>
            <p:ph type="body" sz="quarter" idx="11" hasCustomPrompt="1"/>
          </p:nvPr>
        </p:nvSpPr>
        <p:spPr>
          <a:xfrm>
            <a:off x="1926000" y="551683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78FCBB-C01D-4FF8-828E-0E27552CA9CC}"/>
              </a:ext>
            </a:extLst>
          </p:cNvPr>
          <p:cNvSpPr>
            <a:spLocks noGrp="1"/>
          </p:cNvSpPr>
          <p:nvPr>
            <p:ph type="body" sz="quarter" idx="12" hasCustomPrompt="1"/>
          </p:nvPr>
        </p:nvSpPr>
        <p:spPr>
          <a:xfrm>
            <a:off x="1926000" y="582887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7" name="Text Placeholder 11">
            <a:extLst>
              <a:ext uri="{FF2B5EF4-FFF2-40B4-BE49-F238E27FC236}">
                <a16:creationId xmlns:a16="http://schemas.microsoft.com/office/drawing/2014/main" id="{0AD41D48-C813-4F78-A2C8-0758D2B7DC18}"/>
              </a:ext>
            </a:extLst>
          </p:cNvPr>
          <p:cNvSpPr txBox="1">
            <a:spLocks/>
          </p:cNvSpPr>
          <p:nvPr userDrawn="1"/>
        </p:nvSpPr>
        <p:spPr>
          <a:xfrm>
            <a:off x="3402806"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164808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tandard slide_Quot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07F99-5C2B-4FC6-A3DF-23E011C842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
        <p:nvSpPr>
          <p:cNvPr id="7" name="Text Placeholder 11">
            <a:extLst>
              <a:ext uri="{FF2B5EF4-FFF2-40B4-BE49-F238E27FC236}">
                <a16:creationId xmlns:a16="http://schemas.microsoft.com/office/drawing/2014/main" id="{8FBE9395-9BF1-4306-9F29-1F8E92C9F8DB}"/>
              </a:ext>
            </a:extLst>
          </p:cNvPr>
          <p:cNvSpPr txBox="1">
            <a:spLocks/>
          </p:cNvSpPr>
          <p:nvPr userDrawn="1"/>
        </p:nvSpPr>
        <p:spPr>
          <a:xfrm>
            <a:off x="3757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8" name="Text Placeholder 6">
            <a:extLst>
              <a:ext uri="{FF2B5EF4-FFF2-40B4-BE49-F238E27FC236}">
                <a16:creationId xmlns:a16="http://schemas.microsoft.com/office/drawing/2014/main" id="{87DD12F9-AC78-4784-A2C0-5FB6EC5AA315}"/>
              </a:ext>
            </a:extLst>
          </p:cNvPr>
          <p:cNvSpPr>
            <a:spLocks noGrp="1"/>
          </p:cNvSpPr>
          <p:nvPr>
            <p:ph type="body" sz="quarter" idx="10"/>
          </p:nvPr>
        </p:nvSpPr>
        <p:spPr>
          <a:xfrm>
            <a:off x="4117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a:t>Click to edit Master text styles</a:t>
            </a:r>
          </a:p>
        </p:txBody>
      </p:sp>
      <p:sp>
        <p:nvSpPr>
          <p:cNvPr id="9" name="Text Placeholder 6">
            <a:extLst>
              <a:ext uri="{FF2B5EF4-FFF2-40B4-BE49-F238E27FC236}">
                <a16:creationId xmlns:a16="http://schemas.microsoft.com/office/drawing/2014/main" id="{3BB2527F-4DCE-4CB5-A96D-2E432FD5A07B}"/>
              </a:ext>
            </a:extLst>
          </p:cNvPr>
          <p:cNvSpPr>
            <a:spLocks noGrp="1"/>
          </p:cNvSpPr>
          <p:nvPr>
            <p:ph type="body" sz="quarter" idx="11" hasCustomPrompt="1"/>
          </p:nvPr>
        </p:nvSpPr>
        <p:spPr>
          <a:xfrm>
            <a:off x="4117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10" name="Text Placeholder 6">
            <a:extLst>
              <a:ext uri="{FF2B5EF4-FFF2-40B4-BE49-F238E27FC236}">
                <a16:creationId xmlns:a16="http://schemas.microsoft.com/office/drawing/2014/main" id="{47DFFB3C-E689-440E-8EDB-465853B34606}"/>
              </a:ext>
            </a:extLst>
          </p:cNvPr>
          <p:cNvSpPr>
            <a:spLocks noGrp="1"/>
          </p:cNvSpPr>
          <p:nvPr>
            <p:ph type="body" sz="quarter" idx="12" hasCustomPrompt="1"/>
          </p:nvPr>
        </p:nvSpPr>
        <p:spPr>
          <a:xfrm>
            <a:off x="4117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373439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buNone/>
              <a:defRPr>
                <a:solidFill>
                  <a:schemeClr val="bg1"/>
                </a:solidFill>
              </a:defRPr>
            </a:lvl1pPr>
            <a:lvl2pPr marL="267319">
              <a:defRPr>
                <a:solidFill>
                  <a:schemeClr val="bg1"/>
                </a:solidFill>
              </a:defRPr>
            </a:lvl2pPr>
            <a:lvl3pPr marL="534639">
              <a:defRPr>
                <a:solidFill>
                  <a:schemeClr val="bg1"/>
                </a:solidFill>
              </a:defRPr>
            </a:lvl3pPr>
            <a:lvl4pPr marL="801958">
              <a:defRPr>
                <a:solidFill>
                  <a:schemeClr val="bg1"/>
                </a:solidFill>
              </a:defRPr>
            </a:lvl4pPr>
            <a:lvl5pPr marL="1069277">
              <a:defRPr sz="9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1">
            <a:extLst>
              <a:ext uri="{FF2B5EF4-FFF2-40B4-BE49-F238E27FC236}">
                <a16:creationId xmlns:a16="http://schemas.microsoft.com/office/drawing/2014/main" id="{95EDADD0-A4AE-43D1-A8CA-F0D422EBF998}"/>
              </a:ext>
            </a:extLst>
          </p:cNvPr>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7" name="Line 10">
            <a:extLst>
              <a:ext uri="{FF2B5EF4-FFF2-40B4-BE49-F238E27FC236}">
                <a16:creationId xmlns:a16="http://schemas.microsoft.com/office/drawing/2014/main" id="{0DC4E272-5E22-4B3C-94CE-7BFF319FA14A}"/>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9" name="Date Placeholder 8">
            <a:extLst>
              <a:ext uri="{FF2B5EF4-FFF2-40B4-BE49-F238E27FC236}">
                <a16:creationId xmlns:a16="http://schemas.microsoft.com/office/drawing/2014/main" id="{B26A883D-CB1B-44DF-B864-E08C3B09A708}"/>
              </a:ext>
            </a:extLst>
          </p:cNvPr>
          <p:cNvSpPr>
            <a:spLocks noGrp="1"/>
          </p:cNvSpPr>
          <p:nvPr>
            <p:ph type="dt" sz="half" idx="10"/>
          </p:nvPr>
        </p:nvSpPr>
        <p:spPr/>
        <p:txBody>
          <a:bodyPr/>
          <a:lstStyle/>
          <a:p>
            <a:fld id="{9009D85F-FCA3-430D-9DE7-15726AAD19A7}" type="datetime3">
              <a:rPr lang="en-US" smtClean="0"/>
              <a:t>19 November 2021</a:t>
            </a:fld>
            <a:endParaRPr lang="en-IN" dirty="0"/>
          </a:p>
        </p:txBody>
      </p:sp>
      <p:sp>
        <p:nvSpPr>
          <p:cNvPr id="10" name="Footer Placeholder 9">
            <a:extLst>
              <a:ext uri="{FF2B5EF4-FFF2-40B4-BE49-F238E27FC236}">
                <a16:creationId xmlns:a16="http://schemas.microsoft.com/office/drawing/2014/main" id="{2D518928-6D8C-4DEF-879C-4C4BB7FFA2F3}"/>
              </a:ext>
            </a:extLst>
          </p:cNvPr>
          <p:cNvSpPr>
            <a:spLocks noGrp="1"/>
          </p:cNvSpPr>
          <p:nvPr>
            <p:ph type="ftr" sz="quarter" idx="11"/>
          </p:nvPr>
        </p:nvSpPr>
        <p:spPr/>
        <p:txBody>
          <a:bodyPr/>
          <a:lstStyle/>
          <a:p>
            <a:r>
              <a:rPr lang="en-IN"/>
              <a:t>Presentation title</a:t>
            </a:r>
            <a:endParaRPr lang="en-IN" dirty="0"/>
          </a:p>
        </p:txBody>
      </p:sp>
      <p:sp>
        <p:nvSpPr>
          <p:cNvPr id="11" name="Slide Number Placeholder 10">
            <a:extLst>
              <a:ext uri="{FF2B5EF4-FFF2-40B4-BE49-F238E27FC236}">
                <a16:creationId xmlns:a16="http://schemas.microsoft.com/office/drawing/2014/main" id="{6D804FC6-AE5A-4130-8CE6-82D0878A8361}"/>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318677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GB" dirty="0"/>
          </a:p>
        </p:txBody>
      </p:sp>
      <p:sp>
        <p:nvSpPr>
          <p:cNvPr id="7" name="Line 11">
            <a:extLst>
              <a:ext uri="{FF2B5EF4-FFF2-40B4-BE49-F238E27FC236}">
                <a16:creationId xmlns:a16="http://schemas.microsoft.com/office/drawing/2014/main" id="{7E606BA7-787F-40CD-BB00-3AEC32420A7E}"/>
              </a:ext>
            </a:extLst>
          </p:cNvPr>
          <p:cNvSpPr>
            <a:spLocks noChangeShapeType="1"/>
          </p:cNvSpPr>
          <p:nvPr userDrawn="1"/>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Line 10">
            <a:extLst>
              <a:ext uri="{FF2B5EF4-FFF2-40B4-BE49-F238E27FC236}">
                <a16:creationId xmlns:a16="http://schemas.microsoft.com/office/drawing/2014/main" id="{8E9B660A-29E5-49A2-9D87-2D7C78CC1148}"/>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Date Placeholder 7">
            <a:extLst>
              <a:ext uri="{FF2B5EF4-FFF2-40B4-BE49-F238E27FC236}">
                <a16:creationId xmlns:a16="http://schemas.microsoft.com/office/drawing/2014/main" id="{A7E05A20-B63F-4056-AEB2-E204776449C9}"/>
              </a:ext>
            </a:extLst>
          </p:cNvPr>
          <p:cNvSpPr>
            <a:spLocks noGrp="1"/>
          </p:cNvSpPr>
          <p:nvPr>
            <p:ph type="dt" sz="half" idx="10"/>
          </p:nvPr>
        </p:nvSpPr>
        <p:spPr/>
        <p:txBody>
          <a:bodyPr/>
          <a:lstStyle/>
          <a:p>
            <a:fld id="{E40DEA52-5ACD-455D-A5D0-FA719880D0C9}" type="datetime3">
              <a:rPr lang="en-US" smtClean="0"/>
              <a:t>19 November 2021</a:t>
            </a:fld>
            <a:endParaRPr lang="en-IN" dirty="0"/>
          </a:p>
        </p:txBody>
      </p:sp>
      <p:sp>
        <p:nvSpPr>
          <p:cNvPr id="9" name="Footer Placeholder 8">
            <a:extLst>
              <a:ext uri="{FF2B5EF4-FFF2-40B4-BE49-F238E27FC236}">
                <a16:creationId xmlns:a16="http://schemas.microsoft.com/office/drawing/2014/main" id="{9649782F-FB67-472E-B457-A8D4FC322866}"/>
              </a:ext>
            </a:extLst>
          </p:cNvPr>
          <p:cNvSpPr>
            <a:spLocks noGrp="1"/>
          </p:cNvSpPr>
          <p:nvPr>
            <p:ph type="ftr" sz="quarter" idx="11"/>
          </p:nvPr>
        </p:nvSpPr>
        <p:spPr/>
        <p:txBody>
          <a:bodyPr/>
          <a:lstStyle/>
          <a:p>
            <a:r>
              <a:rPr lang="en-IN"/>
              <a:t>Presentation title</a:t>
            </a:r>
            <a:endParaRPr lang="en-IN" dirty="0"/>
          </a:p>
        </p:txBody>
      </p:sp>
      <p:sp>
        <p:nvSpPr>
          <p:cNvPr id="10" name="Slide Number Placeholder 9">
            <a:extLst>
              <a:ext uri="{FF2B5EF4-FFF2-40B4-BE49-F238E27FC236}">
                <a16:creationId xmlns:a16="http://schemas.microsoft.com/office/drawing/2014/main" id="{A84EC9CE-483F-4F19-937D-371A9A12791F}"/>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4059328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457201" y="1137919"/>
            <a:ext cx="4038600"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1" y="1137919"/>
            <a:ext cx="4038600" cy="4834800"/>
          </a:xfrm>
        </p:spPr>
        <p:txBody>
          <a:bodyPr/>
          <a:lstStyle>
            <a:lvl1pPr>
              <a:defRPr sz="2000">
                <a:solidFill>
                  <a:schemeClr val="bg1"/>
                </a:solidFill>
              </a:defRPr>
            </a:lvl1pPr>
            <a:lvl2pPr>
              <a:defRPr sz="1800">
                <a:solidFill>
                  <a:schemeClr val="bg1"/>
                </a:solidFill>
              </a:defRPr>
            </a:lvl2pPr>
            <a:lvl3pPr>
              <a:defRPr sz="1400">
                <a:solidFill>
                  <a:schemeClr val="bg1"/>
                </a:solidFill>
              </a:defRPr>
            </a:lvl3pPr>
            <a:lvl4pPr>
              <a:defRPr sz="16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a:extLst>
              <a:ext uri="{FF2B5EF4-FFF2-40B4-BE49-F238E27FC236}">
                <a16:creationId xmlns:a16="http://schemas.microsoft.com/office/drawing/2014/main" id="{0C976817-4856-4880-A98A-B5A5C7C55425}"/>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60AD8D47-C5CC-46B5-80A6-DC3E17F40E3D}"/>
              </a:ext>
            </a:extLst>
          </p:cNvPr>
          <p:cNvSpPr>
            <a:spLocks noGrp="1"/>
          </p:cNvSpPr>
          <p:nvPr>
            <p:ph type="dt" sz="half" idx="10"/>
          </p:nvPr>
        </p:nvSpPr>
        <p:spPr/>
        <p:txBody>
          <a:bodyPr/>
          <a:lstStyle/>
          <a:p>
            <a:fld id="{A513D75D-FE2A-4AE4-84E8-26A2D7A851BF}" type="datetime3">
              <a:rPr lang="en-US" smtClean="0"/>
              <a:t>19 November 2021</a:t>
            </a:fld>
            <a:endParaRPr lang="en-IN" dirty="0"/>
          </a:p>
        </p:txBody>
      </p:sp>
      <p:sp>
        <p:nvSpPr>
          <p:cNvPr id="6" name="Footer Placeholder 5">
            <a:extLst>
              <a:ext uri="{FF2B5EF4-FFF2-40B4-BE49-F238E27FC236}">
                <a16:creationId xmlns:a16="http://schemas.microsoft.com/office/drawing/2014/main" id="{24B2D722-DDE7-4179-BC15-25906CAE0302}"/>
              </a:ext>
            </a:extLst>
          </p:cNvPr>
          <p:cNvSpPr>
            <a:spLocks noGrp="1"/>
          </p:cNvSpPr>
          <p:nvPr>
            <p:ph type="ftr" sz="quarter" idx="11"/>
          </p:nvPr>
        </p:nvSpPr>
        <p:spPr/>
        <p:txBody>
          <a:bodyPr/>
          <a:lstStyle/>
          <a:p>
            <a:r>
              <a:rPr lang="en-IN"/>
              <a:t>Presentation title</a:t>
            </a:r>
            <a:endParaRPr lang="en-IN" dirty="0"/>
          </a:p>
        </p:txBody>
      </p:sp>
      <p:sp>
        <p:nvSpPr>
          <p:cNvPr id="8" name="Slide Number Placeholder 7">
            <a:extLst>
              <a:ext uri="{FF2B5EF4-FFF2-40B4-BE49-F238E27FC236}">
                <a16:creationId xmlns:a16="http://schemas.microsoft.com/office/drawing/2014/main" id="{54756507-1FEF-43F0-A228-A0F4A38D3C99}"/>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85967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9247"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7304"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457201" y="1137920"/>
            <a:ext cx="4042800" cy="640800"/>
          </a:xfrm>
        </p:spPr>
        <p:txBody>
          <a:bodyPr anchor="t" anchorCtr="0"/>
          <a:lstStyle>
            <a:lvl1pPr>
              <a:buNone/>
              <a:defRPr b="1">
                <a:solidFill>
                  <a:schemeClr val="bg1"/>
                </a:solidFill>
              </a:defRPr>
            </a:lvl1pPr>
          </a:lstStyle>
          <a:p>
            <a:pPr lvl="0"/>
            <a:r>
              <a:rPr lang="en-US"/>
              <a:t>Click to edit Master text styles</a:t>
            </a:r>
          </a:p>
        </p:txBody>
      </p:sp>
      <p:sp>
        <p:nvSpPr>
          <p:cNvPr id="11" name="Text Placeholder 9"/>
          <p:cNvSpPr>
            <a:spLocks noGrp="1"/>
          </p:cNvSpPr>
          <p:nvPr>
            <p:ph type="body" sz="quarter" idx="13"/>
          </p:nvPr>
        </p:nvSpPr>
        <p:spPr>
          <a:xfrm>
            <a:off x="4647304" y="1137920"/>
            <a:ext cx="4042800" cy="640800"/>
          </a:xfrm>
        </p:spPr>
        <p:txBody>
          <a:bodyPr anchor="t" anchorCtr="0"/>
          <a:lstStyle>
            <a:lvl1pPr>
              <a:buNone/>
              <a:defRPr b="1">
                <a:solidFill>
                  <a:schemeClr val="bg1"/>
                </a:solidFill>
              </a:defRPr>
            </a:lvl1pPr>
          </a:lstStyle>
          <a:p>
            <a:pPr lvl="0"/>
            <a:r>
              <a:rPr lang="en-US"/>
              <a:t>Click to edit Master text styles</a:t>
            </a:r>
          </a:p>
        </p:txBody>
      </p:sp>
      <p:sp>
        <p:nvSpPr>
          <p:cNvPr id="2" name="Title 1"/>
          <p:cNvSpPr>
            <a:spLocks noGrp="1"/>
          </p:cNvSpPr>
          <p:nvPr>
            <p:ph type="title"/>
          </p:nvPr>
        </p:nvSpPr>
        <p:spPr>
          <a:xfrm>
            <a:off x="457201" y="294200"/>
            <a:ext cx="8229600" cy="590880"/>
          </a:xfrm>
        </p:spPr>
        <p:txBody>
          <a:bodyPr/>
          <a:lstStyle>
            <a:lvl1pPr>
              <a:defRPr sz="2400">
                <a:solidFill>
                  <a:schemeClr val="bg1"/>
                </a:solidFill>
              </a:defRPr>
            </a:lvl1pPr>
          </a:lstStyle>
          <a:p>
            <a:r>
              <a:rPr lang="en-US"/>
              <a:t>Click to edit Master title style</a:t>
            </a:r>
            <a:endParaRPr lang="en-US" dirty="0"/>
          </a:p>
        </p:txBody>
      </p:sp>
      <p:sp>
        <p:nvSpPr>
          <p:cNvPr id="9" name="Line 10">
            <a:extLst>
              <a:ext uri="{FF2B5EF4-FFF2-40B4-BE49-F238E27FC236}">
                <a16:creationId xmlns:a16="http://schemas.microsoft.com/office/drawing/2014/main" id="{04B06CAE-5FB1-4603-B59C-091CBDD47D42}"/>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a:extLst>
              <a:ext uri="{FF2B5EF4-FFF2-40B4-BE49-F238E27FC236}">
                <a16:creationId xmlns:a16="http://schemas.microsoft.com/office/drawing/2014/main" id="{09CF6F0C-8419-4816-9E6B-8941D50C588C}"/>
              </a:ext>
            </a:extLst>
          </p:cNvPr>
          <p:cNvSpPr>
            <a:spLocks noGrp="1"/>
          </p:cNvSpPr>
          <p:nvPr>
            <p:ph type="dt" sz="half" idx="14"/>
          </p:nvPr>
        </p:nvSpPr>
        <p:spPr/>
        <p:txBody>
          <a:bodyPr/>
          <a:lstStyle/>
          <a:p>
            <a:fld id="{732F33D8-1A24-4E39-86C5-F6B07A9A5EB7}" type="datetime3">
              <a:rPr lang="en-US" smtClean="0"/>
              <a:t>19 November 2021</a:t>
            </a:fld>
            <a:endParaRPr lang="en-IN" dirty="0"/>
          </a:p>
        </p:txBody>
      </p:sp>
      <p:sp>
        <p:nvSpPr>
          <p:cNvPr id="6" name="Footer Placeholder 5">
            <a:extLst>
              <a:ext uri="{FF2B5EF4-FFF2-40B4-BE49-F238E27FC236}">
                <a16:creationId xmlns:a16="http://schemas.microsoft.com/office/drawing/2014/main" id="{2637EFC1-5CA0-4BFB-8363-27F8F3D2336E}"/>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33B86835-09D6-4615-BB7C-7F8253C03FF4}"/>
              </a:ext>
            </a:extLst>
          </p:cNvPr>
          <p:cNvSpPr>
            <a:spLocks noGrp="1"/>
          </p:cNvSpPr>
          <p:nvPr>
            <p:ph type="sldNum" sz="quarter" idx="16"/>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638143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E8263-DCF1-4C67-90D8-C34A99A7A0B6}"/>
              </a:ext>
            </a:extLst>
          </p:cNvPr>
          <p:cNvSpPr>
            <a:spLocks noGrp="1"/>
          </p:cNvSpPr>
          <p:nvPr>
            <p:ph type="dt" sz="half" idx="10"/>
          </p:nvPr>
        </p:nvSpPr>
        <p:spPr/>
        <p:txBody>
          <a:bodyPr/>
          <a:lstStyle/>
          <a:p>
            <a:fld id="{8A8D4BB7-1E72-4EB8-993C-631EDB973C7A}" type="datetime3">
              <a:rPr lang="en-US" smtClean="0"/>
              <a:t>19 November 2021</a:t>
            </a:fld>
            <a:endParaRPr lang="en-IN" dirty="0"/>
          </a:p>
        </p:txBody>
      </p:sp>
      <p:sp>
        <p:nvSpPr>
          <p:cNvPr id="3" name="Footer Placeholder 2">
            <a:extLst>
              <a:ext uri="{FF2B5EF4-FFF2-40B4-BE49-F238E27FC236}">
                <a16:creationId xmlns:a16="http://schemas.microsoft.com/office/drawing/2014/main" id="{CEE39A50-9EF9-4531-9496-997ED3A26DD2}"/>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B6CA5048-1D32-4032-B513-417B769802F2}"/>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28822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146" name="Picture 145">
            <a:extLst>
              <a:ext uri="{FF2B5EF4-FFF2-40B4-BE49-F238E27FC236}">
                <a16:creationId xmlns:a16="http://schemas.microsoft.com/office/drawing/2014/main" id="{7FDAC7B4-6A01-49C4-9730-BF8572B139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6402" b="5936"/>
          <a:stretch/>
        </p:blipFill>
        <p:spPr>
          <a:xfrm>
            <a:off x="0" y="-1"/>
            <a:ext cx="9144000" cy="6858001"/>
          </a:xfrm>
          <a:prstGeom prst="rect">
            <a:avLst/>
          </a:prstGeom>
        </p:spPr>
      </p:pic>
      <p:sp>
        <p:nvSpPr>
          <p:cNvPr id="2" name="Rectangle 1">
            <a:extLst>
              <a:ext uri="{FF2B5EF4-FFF2-40B4-BE49-F238E27FC236}">
                <a16:creationId xmlns:a16="http://schemas.microsoft.com/office/drawing/2014/main" id="{E4BCCB2E-3515-42EB-B2C6-FB7D701D1793}"/>
              </a:ext>
            </a:extLst>
          </p:cNvPr>
          <p:cNvSpPr/>
          <p:nvPr userDrawn="1"/>
        </p:nvSpPr>
        <p:spPr>
          <a:xfrm>
            <a:off x="0" y="5340096"/>
            <a:ext cx="9144000" cy="1517904"/>
          </a:xfrm>
          <a:prstGeom prst="rect">
            <a:avLst/>
          </a:prstGeom>
          <a:gradFill flip="none" rotWithShape="1">
            <a:gsLst>
              <a:gs pos="0">
                <a:schemeClr val="bg2">
                  <a:alpha val="0"/>
                </a:schemeClr>
              </a:gs>
              <a:gs pos="61000">
                <a:schemeClr val="bg2">
                  <a:alpha val="34000"/>
                </a:schemeClr>
              </a:gs>
              <a:gs pos="100000">
                <a:schemeClr val="bg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pic>
        <p:nvPicPr>
          <p:cNvPr id="84" name="Picture 83">
            <a:extLst>
              <a:ext uri="{FF2B5EF4-FFF2-40B4-BE49-F238E27FC236}">
                <a16:creationId xmlns:a16="http://schemas.microsoft.com/office/drawing/2014/main" id="{9C231702-C029-4BB5-90D1-8311DD931D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pic>
        <p:nvPicPr>
          <p:cNvPr id="73" name="Picture 72">
            <a:extLst>
              <a:ext uri="{FF2B5EF4-FFF2-40B4-BE49-F238E27FC236}">
                <a16:creationId xmlns:a16="http://schemas.microsoft.com/office/drawing/2014/main" id="{6451607B-CAB5-4136-AB12-1BF3A1C4485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457200"/>
            <a:ext cx="4654295" cy="3930900"/>
          </a:xfrm>
          <a:prstGeom prst="rect">
            <a:avLst/>
          </a:prstGeom>
        </p:spPr>
      </p:pic>
      <p:sp>
        <p:nvSpPr>
          <p:cNvPr id="74" name="Title 1">
            <a:extLst>
              <a:ext uri="{FF2B5EF4-FFF2-40B4-BE49-F238E27FC236}">
                <a16:creationId xmlns:a16="http://schemas.microsoft.com/office/drawing/2014/main" id="{01B1427F-F1DB-442D-870C-2543A78EC303}"/>
              </a:ext>
            </a:extLst>
          </p:cNvPr>
          <p:cNvSpPr>
            <a:spLocks noGrp="1"/>
          </p:cNvSpPr>
          <p:nvPr>
            <p:ph type="ctrTitle"/>
          </p:nvPr>
        </p:nvSpPr>
        <p:spPr>
          <a:xfrm>
            <a:off x="886968" y="1799130"/>
            <a:ext cx="3593592" cy="860400"/>
          </a:xfrm>
          <a:prstGeom prst="rect">
            <a:avLst/>
          </a:prstGeom>
        </p:spPr>
        <p:txBody>
          <a:bodyPr/>
          <a:lstStyle>
            <a:lvl1pPr>
              <a:defRPr sz="3000" b="0">
                <a:solidFill>
                  <a:srgbClr val="FFFFFF"/>
                </a:solidFill>
                <a:latin typeface="EYInterstate Light" panose="02000506000000020004" pitchFamily="2" charset="0"/>
                <a:cs typeface="Arial" pitchFamily="34" charset="0"/>
              </a:defRPr>
            </a:lvl1pPr>
          </a:lstStyle>
          <a:p>
            <a:r>
              <a:rPr lang="en-US"/>
              <a:t>Click to edit Master title style</a:t>
            </a:r>
            <a:endParaRPr lang="en-GB" dirty="0"/>
          </a:p>
        </p:txBody>
      </p:sp>
      <p:sp>
        <p:nvSpPr>
          <p:cNvPr id="75" name="Subtitle 2">
            <a:extLst>
              <a:ext uri="{FF2B5EF4-FFF2-40B4-BE49-F238E27FC236}">
                <a16:creationId xmlns:a16="http://schemas.microsoft.com/office/drawing/2014/main" id="{97E0F9BC-39E2-4ADF-93B9-7358577711CD}"/>
              </a:ext>
            </a:extLst>
          </p:cNvPr>
          <p:cNvSpPr>
            <a:spLocks noGrp="1"/>
          </p:cNvSpPr>
          <p:nvPr>
            <p:ph type="subTitle" idx="1"/>
          </p:nvPr>
        </p:nvSpPr>
        <p:spPr>
          <a:xfrm>
            <a:off x="886968" y="2769576"/>
            <a:ext cx="3593592" cy="645742"/>
          </a:xfrm>
          <a:prstGeom prst="rect">
            <a:avLst/>
          </a:prstGeom>
        </p:spPr>
        <p:txBody>
          <a:bodyPr/>
          <a:lstStyle>
            <a:lvl1pPr marL="0" indent="0" algn="l">
              <a:buNone/>
              <a:defRPr sz="1600">
                <a:solidFill>
                  <a:srgbClr val="FFFFFF"/>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45" name="Picture 144">
            <a:extLst>
              <a:ext uri="{FF2B5EF4-FFF2-40B4-BE49-F238E27FC236}">
                <a16:creationId xmlns:a16="http://schemas.microsoft.com/office/drawing/2014/main" id="{727C5A3D-F97A-4F85-9F88-240C2439860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spTree>
    <p:extLst>
      <p:ext uri="{BB962C8B-B14F-4D97-AF65-F5344CB8AC3E}">
        <p14:creationId xmlns:p14="http://schemas.microsoft.com/office/powerpoint/2010/main" val="231211131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A287C-1B1C-48E4-A41F-63B310387C51}"/>
              </a:ext>
            </a:extLst>
          </p:cNvPr>
          <p:cNvSpPr>
            <a:spLocks noGrp="1"/>
          </p:cNvSpPr>
          <p:nvPr>
            <p:ph type="dt" sz="half" idx="10"/>
          </p:nvPr>
        </p:nvSpPr>
        <p:spPr/>
        <p:txBody>
          <a:bodyPr/>
          <a:lstStyle/>
          <a:p>
            <a:fld id="{1A9675EF-0993-4A75-8666-036CDF261987}" type="datetime3">
              <a:rPr lang="en-US" smtClean="0"/>
              <a:t>19 November 2021</a:t>
            </a:fld>
            <a:endParaRPr lang="en-IN" dirty="0"/>
          </a:p>
        </p:txBody>
      </p:sp>
      <p:sp>
        <p:nvSpPr>
          <p:cNvPr id="3" name="Footer Placeholder 2">
            <a:extLst>
              <a:ext uri="{FF2B5EF4-FFF2-40B4-BE49-F238E27FC236}">
                <a16:creationId xmlns:a16="http://schemas.microsoft.com/office/drawing/2014/main" id="{DFA876A3-22CA-4258-8697-755EB013E67A}"/>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100498EB-F4E6-41EC-B31B-6FE074BF6C97}"/>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800399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94857-4245-4B70-83AF-69EE8341292D}"/>
              </a:ext>
            </a:extLst>
          </p:cNvPr>
          <p:cNvSpPr>
            <a:spLocks noGrp="1"/>
          </p:cNvSpPr>
          <p:nvPr>
            <p:ph type="dt" sz="half" idx="10"/>
          </p:nvPr>
        </p:nvSpPr>
        <p:spPr/>
        <p:txBody>
          <a:bodyPr/>
          <a:lstStyle/>
          <a:p>
            <a:fld id="{19A29DBD-335A-435A-8745-2F341A9AAC4E}" type="datetime3">
              <a:rPr lang="en-US" smtClean="0"/>
              <a:t>19 November 2021</a:t>
            </a:fld>
            <a:endParaRPr lang="en-IN" dirty="0"/>
          </a:p>
        </p:txBody>
      </p:sp>
      <p:sp>
        <p:nvSpPr>
          <p:cNvPr id="3" name="Footer Placeholder 2">
            <a:extLst>
              <a:ext uri="{FF2B5EF4-FFF2-40B4-BE49-F238E27FC236}">
                <a16:creationId xmlns:a16="http://schemas.microsoft.com/office/drawing/2014/main" id="{5716D39F-AAFD-4EAB-BBF7-D94D820E8FB1}"/>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81C8219F-D640-4BE4-BEBF-30B96F2AF625}"/>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30359452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DA18EF-1F4C-4097-BF3F-A4B7A6050234}"/>
              </a:ext>
            </a:extLst>
          </p:cNvPr>
          <p:cNvSpPr>
            <a:spLocks noGrp="1"/>
          </p:cNvSpPr>
          <p:nvPr>
            <p:ph type="dt" sz="half" idx="10"/>
          </p:nvPr>
        </p:nvSpPr>
        <p:spPr/>
        <p:txBody>
          <a:bodyPr/>
          <a:lstStyle/>
          <a:p>
            <a:fld id="{8ADAA37B-3DF7-44DE-ABDD-431420C263D8}" type="datetime3">
              <a:rPr lang="en-US" smtClean="0"/>
              <a:t>19 November 2021</a:t>
            </a:fld>
            <a:endParaRPr lang="en-IN" dirty="0"/>
          </a:p>
        </p:txBody>
      </p:sp>
      <p:sp>
        <p:nvSpPr>
          <p:cNvPr id="3" name="Footer Placeholder 2">
            <a:extLst>
              <a:ext uri="{FF2B5EF4-FFF2-40B4-BE49-F238E27FC236}">
                <a16:creationId xmlns:a16="http://schemas.microsoft.com/office/drawing/2014/main" id="{A0196BC2-80B0-49AE-A845-81937D49D103}"/>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BE03F6FC-E1D1-4971-AA75-4FA11D67A7A9}"/>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79228180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809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9144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BECDA38-9A54-405F-83FD-C2C8A8B87B30}"/>
              </a:ext>
            </a:extLst>
          </p:cNvPr>
          <p:cNvSpPr>
            <a:spLocks noGrp="1"/>
          </p:cNvSpPr>
          <p:nvPr>
            <p:ph type="dt" sz="half" idx="11"/>
          </p:nvPr>
        </p:nvSpPr>
        <p:spPr/>
        <p:txBody>
          <a:bodyPr/>
          <a:lstStyle/>
          <a:p>
            <a:fld id="{9B05771F-985B-43A3-B810-16E3E1851D68}" type="datetime3">
              <a:rPr lang="en-US" smtClean="0"/>
              <a:t>19 November 2021</a:t>
            </a:fld>
            <a:endParaRPr lang="en-IN" dirty="0"/>
          </a:p>
        </p:txBody>
      </p:sp>
      <p:sp>
        <p:nvSpPr>
          <p:cNvPr id="4" name="Footer Placeholder 3">
            <a:extLst>
              <a:ext uri="{FF2B5EF4-FFF2-40B4-BE49-F238E27FC236}">
                <a16:creationId xmlns:a16="http://schemas.microsoft.com/office/drawing/2014/main" id="{7A94A337-C481-46B0-A487-BEEC61FC34F2}"/>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CD6212A2-9F1E-4808-9F79-71FEE70E5DB3}"/>
              </a:ext>
            </a:extLst>
          </p:cNvPr>
          <p:cNvSpPr>
            <a:spLocks noGrp="1"/>
          </p:cNvSpPr>
          <p:nvPr>
            <p:ph type="sldNum" sz="quarter" idx="13"/>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057747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66A06-263B-4A4A-913D-FDC2AFF1227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36351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B113FC-110C-4156-AE54-B6BF409697B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27046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BFE52-8B9C-459B-B350-E3ADCFE74B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20789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
        <p:nvSpPr>
          <p:cNvPr id="7" name="Freeform 5"/>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750119" y="1677507"/>
            <a:ext cx="4064949"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2" name="Subtitle 2"/>
          <p:cNvSpPr>
            <a:spLocks noGrp="1"/>
          </p:cNvSpPr>
          <p:nvPr>
            <p:ph type="subTitle" idx="1" hasCustomPrompt="1"/>
          </p:nvPr>
        </p:nvSpPr>
        <p:spPr>
          <a:xfrm>
            <a:off x="750119" y="2685128"/>
            <a:ext cx="4064949"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GB" dirty="0">
                <a:latin typeface="EYInterstate" panose="02000503020000020004" pitchFamily="2" charset="0"/>
              </a:rPr>
              <a:t>XX Month 200X (EY Interstate bold 16 point)</a:t>
            </a:r>
          </a:p>
        </p:txBody>
      </p:sp>
    </p:spTree>
    <p:extLst>
      <p:ext uri="{BB962C8B-B14F-4D97-AF65-F5344CB8AC3E}">
        <p14:creationId xmlns:p14="http://schemas.microsoft.com/office/powerpoint/2010/main" val="200962289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770C05D4-D8C4-4691-89DC-120E06C0A0E8}"/>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750119" y="1677507"/>
            <a:ext cx="4937760"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2" name="Subtitle 2"/>
          <p:cNvSpPr>
            <a:spLocks noGrp="1"/>
          </p:cNvSpPr>
          <p:nvPr>
            <p:ph type="subTitle" idx="1" hasCustomPrompt="1"/>
          </p:nvPr>
        </p:nvSpPr>
        <p:spPr>
          <a:xfrm>
            <a:off x="750119" y="2685128"/>
            <a:ext cx="4937760"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0"/>
              </a:spcAft>
              <a:buClr>
                <a:schemeClr val="accent2"/>
              </a:buClr>
              <a:buSzPct val="70000"/>
              <a:buFont typeface="Arial" pitchFamily="34" charset="0"/>
              <a:buNone/>
              <a:tabLst/>
              <a:defRPr/>
            </a:pPr>
            <a:r>
              <a:rPr lang="en-GB" dirty="0">
                <a:latin typeface="EYInterstate" panose="02000503020000020004" pitchFamily="2" charset="0"/>
              </a:rPr>
              <a:t>XX Month 200X (EY Interstate bold 16 point)</a:t>
            </a:r>
          </a:p>
        </p:txBody>
      </p:sp>
      <p:cxnSp>
        <p:nvCxnSpPr>
          <p:cNvPr id="15" name="Straight Connector 14">
            <a:extLst>
              <a:ext uri="{FF2B5EF4-FFF2-40B4-BE49-F238E27FC236}">
                <a16:creationId xmlns:a16="http://schemas.microsoft.com/office/drawing/2014/main" id="{D77AB755-0634-43A3-B427-C896D8448ABA}"/>
              </a:ext>
            </a:extLst>
          </p:cNvPr>
          <p:cNvCxnSpPr>
            <a:cxnSpLocks/>
          </p:cNvCxnSpPr>
          <p:nvPr userDrawn="1"/>
        </p:nvCxnSpPr>
        <p:spPr>
          <a:xfrm>
            <a:off x="1333184" y="5691442"/>
            <a:ext cx="5669280"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46095A-D7CE-45C6-8BF9-B5543F78C034}"/>
              </a:ext>
            </a:extLst>
          </p:cNvPr>
          <p:cNvSpPr txBox="1"/>
          <p:nvPr userDrawn="1"/>
        </p:nvSpPr>
        <p:spPr>
          <a:xfrm>
            <a:off x="461984" y="5587582"/>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7" name="Text Placeholder 16">
            <a:extLst>
              <a:ext uri="{FF2B5EF4-FFF2-40B4-BE49-F238E27FC236}">
                <a16:creationId xmlns:a16="http://schemas.microsoft.com/office/drawing/2014/main" id="{9D785C9C-C30C-4D97-AE69-8F7DD8E35F2D}"/>
              </a:ext>
            </a:extLst>
          </p:cNvPr>
          <p:cNvSpPr>
            <a:spLocks noGrp="1"/>
          </p:cNvSpPr>
          <p:nvPr>
            <p:ph type="body" sz="quarter" idx="14" hasCustomPrompt="1"/>
          </p:nvPr>
        </p:nvSpPr>
        <p:spPr>
          <a:xfrm>
            <a:off x="1333184" y="6001571"/>
            <a:ext cx="3089275" cy="180000"/>
          </a:xfrm>
        </p:spPr>
        <p:txBody>
          <a:bodyPr/>
          <a:lstStyle>
            <a:lvl1pPr marL="0" indent="0">
              <a:buNone/>
              <a:defRPr sz="1200">
                <a:solidFill>
                  <a:schemeClr val="bg1"/>
                </a:solidFill>
                <a:latin typeface="EYInterstate Light" panose="02000506000000020004" pitchFamily="2" charset="0"/>
              </a:defRPr>
            </a:lvl1pPr>
          </a:lstStyle>
          <a:p>
            <a:pPr lvl="0"/>
            <a:r>
              <a:rPr lang="en-US" dirty="0"/>
              <a:t>Name Surname</a:t>
            </a:r>
            <a:endParaRPr lang="en-GB" dirty="0"/>
          </a:p>
        </p:txBody>
      </p:sp>
      <p:sp>
        <p:nvSpPr>
          <p:cNvPr id="18" name="Text Placeholder 16">
            <a:extLst>
              <a:ext uri="{FF2B5EF4-FFF2-40B4-BE49-F238E27FC236}">
                <a16:creationId xmlns:a16="http://schemas.microsoft.com/office/drawing/2014/main" id="{FE9ED2CF-644F-4B9E-820F-6BF4B84D6844}"/>
              </a:ext>
            </a:extLst>
          </p:cNvPr>
          <p:cNvSpPr>
            <a:spLocks noGrp="1"/>
          </p:cNvSpPr>
          <p:nvPr>
            <p:ph type="body" sz="quarter" idx="15" hasCustomPrompt="1"/>
          </p:nvPr>
        </p:nvSpPr>
        <p:spPr>
          <a:xfrm>
            <a:off x="1333184" y="6199189"/>
            <a:ext cx="3089275" cy="180000"/>
          </a:xfrm>
        </p:spPr>
        <p:txBody>
          <a:bodyPr/>
          <a:lstStyle>
            <a:lvl1pPr marL="0" indent="0">
              <a:buNone/>
              <a:defRPr sz="1200">
                <a:solidFill>
                  <a:srgbClr val="FFD200"/>
                </a:solidFill>
                <a:latin typeface="EYInterstate Light" panose="02000506000000020004" pitchFamily="2" charset="0"/>
              </a:defRPr>
            </a:lvl1pPr>
          </a:lstStyle>
          <a:p>
            <a:pPr lvl="0"/>
            <a:r>
              <a:rPr lang="en-US" dirty="0"/>
              <a:t>Job Title</a:t>
            </a:r>
            <a:endParaRPr lang="en-GB" dirty="0"/>
          </a:p>
        </p:txBody>
      </p:sp>
      <p:sp>
        <p:nvSpPr>
          <p:cNvPr id="19" name="Picture Placeholder 19">
            <a:extLst>
              <a:ext uri="{FF2B5EF4-FFF2-40B4-BE49-F238E27FC236}">
                <a16:creationId xmlns:a16="http://schemas.microsoft.com/office/drawing/2014/main" id="{220D652C-43A8-4888-A086-F26EAFCF8D7B}"/>
              </a:ext>
            </a:extLst>
          </p:cNvPr>
          <p:cNvSpPr>
            <a:spLocks noGrp="1"/>
          </p:cNvSpPr>
          <p:nvPr>
            <p:ph type="pic" sz="quarter" idx="16"/>
          </p:nvPr>
        </p:nvSpPr>
        <p:spPr>
          <a:xfrm>
            <a:off x="461983" y="5897024"/>
            <a:ext cx="576000" cy="576000"/>
          </a:xfrm>
          <a:prstGeom prst="ellipse">
            <a:avLst/>
          </a:prstGeom>
        </p:spPr>
        <p:txBody>
          <a:bodyPr anchor="ctr"/>
          <a:lstStyle>
            <a:lvl1pPr marL="0" indent="0" algn="ctr">
              <a:buNone/>
              <a:defRPr sz="900">
                <a:solidFill>
                  <a:schemeClr val="bg1"/>
                </a:solidFill>
                <a:latin typeface="EYInterstate Light" panose="02000506000000020004" pitchFamily="2" charset="0"/>
              </a:defRPr>
            </a:lvl1pPr>
          </a:lstStyle>
          <a:p>
            <a:r>
              <a:rPr lang="en-US"/>
              <a:t>Click icon to add picture</a:t>
            </a:r>
            <a:endParaRPr lang="en-GB" dirty="0"/>
          </a:p>
        </p:txBody>
      </p:sp>
      <p:pic>
        <p:nvPicPr>
          <p:cNvPr id="13" name="Picture 12">
            <a:extLst>
              <a:ext uri="{FF2B5EF4-FFF2-40B4-BE49-F238E27FC236}">
                <a16:creationId xmlns:a16="http://schemas.microsoft.com/office/drawing/2014/main" id="{89396E1D-5C76-4ADE-9002-02AC4DD83A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Tree>
    <p:extLst>
      <p:ext uri="{BB962C8B-B14F-4D97-AF65-F5344CB8AC3E}">
        <p14:creationId xmlns:p14="http://schemas.microsoft.com/office/powerpoint/2010/main" val="165517989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581C513F-D0C9-46EE-93E2-83D5128319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pic>
        <p:nvPicPr>
          <p:cNvPr id="74" name="Picture 73">
            <a:extLst>
              <a:ext uri="{FF2B5EF4-FFF2-40B4-BE49-F238E27FC236}">
                <a16:creationId xmlns:a16="http://schemas.microsoft.com/office/drawing/2014/main" id="{7204B28E-7010-45B1-9A81-2C543F9490F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777240"/>
            <a:ext cx="6753225" cy="3400425"/>
          </a:xfrm>
          <a:prstGeom prst="rect">
            <a:avLst/>
          </a:prstGeom>
        </p:spPr>
      </p:pic>
      <p:sp>
        <p:nvSpPr>
          <p:cNvPr id="75" name="Subtitle 2">
            <a:extLst>
              <a:ext uri="{FF2B5EF4-FFF2-40B4-BE49-F238E27FC236}">
                <a16:creationId xmlns:a16="http://schemas.microsoft.com/office/drawing/2014/main" id="{24F2EA79-0822-4B81-90D8-1FA02CFB98DD}"/>
              </a:ext>
            </a:extLst>
          </p:cNvPr>
          <p:cNvSpPr>
            <a:spLocks noGrp="1"/>
          </p:cNvSpPr>
          <p:nvPr>
            <p:ph type="subTitle" idx="1"/>
          </p:nvPr>
        </p:nvSpPr>
        <p:spPr>
          <a:xfrm>
            <a:off x="888191" y="3258529"/>
            <a:ext cx="5943432" cy="645742"/>
          </a:xfrm>
          <a:prstGeom prst="rect">
            <a:avLst/>
          </a:prstGeom>
        </p:spPr>
        <p:txBody>
          <a:bodyPr/>
          <a:lstStyle>
            <a:lvl1pPr marL="0" indent="0" algn="l">
              <a:buNone/>
              <a:defRPr sz="1600">
                <a:solidFill>
                  <a:srgbClr val="FFFFFF"/>
                </a:solidFill>
                <a:latin typeface="EYInterstate" panose="02000503020000020004" pitchFamily="2" charset="0"/>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
        <p:nvSpPr>
          <p:cNvPr id="76" name="Title 1">
            <a:extLst>
              <a:ext uri="{FF2B5EF4-FFF2-40B4-BE49-F238E27FC236}">
                <a16:creationId xmlns:a16="http://schemas.microsoft.com/office/drawing/2014/main" id="{EC2B6F8E-BD78-40B0-B08A-973D853594C1}"/>
              </a:ext>
            </a:extLst>
          </p:cNvPr>
          <p:cNvSpPr>
            <a:spLocks noGrp="1"/>
          </p:cNvSpPr>
          <p:nvPr>
            <p:ph type="ctrTitle"/>
          </p:nvPr>
        </p:nvSpPr>
        <p:spPr>
          <a:xfrm>
            <a:off x="888191" y="2288083"/>
            <a:ext cx="5943432" cy="860400"/>
          </a:xfrm>
          <a:prstGeom prst="rect">
            <a:avLst/>
          </a:prstGeom>
        </p:spPr>
        <p:txBody>
          <a:bodyPr/>
          <a:lstStyle>
            <a:lvl1pPr>
              <a:defRPr sz="3000" b="0">
                <a:solidFill>
                  <a:srgbClr val="FFFFFF"/>
                </a:solidFill>
                <a:latin typeface="EYInterstate Light" panose="02000506000000020004" pitchFamily="2" charset="0"/>
                <a:cs typeface="Arial" pitchFamily="34" charset="0"/>
              </a:defRPr>
            </a:lvl1pPr>
          </a:lstStyle>
          <a:p>
            <a:r>
              <a:rPr lang="en-US"/>
              <a:t>Click to edit Master title style</a:t>
            </a:r>
            <a:endParaRPr lang="en-GB" dirty="0"/>
          </a:p>
        </p:txBody>
      </p:sp>
      <p:pic>
        <p:nvPicPr>
          <p:cNvPr id="279" name="Picture 278">
            <a:extLst>
              <a:ext uri="{FF2B5EF4-FFF2-40B4-BE49-F238E27FC236}">
                <a16:creationId xmlns:a16="http://schemas.microsoft.com/office/drawing/2014/main" id="{5A33645C-A5C8-4EA5-A3D8-D74C0FE66C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spTree>
    <p:extLst>
      <p:ext uri="{BB962C8B-B14F-4D97-AF65-F5344CB8AC3E}">
        <p14:creationId xmlns:p14="http://schemas.microsoft.com/office/powerpoint/2010/main" val="325033941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594360"/>
          </a:xfrm>
        </p:spPr>
        <p:txBody>
          <a:bodyPr/>
          <a:lstStyle>
            <a:lvl1pPr>
              <a:defRPr>
                <a:solidFill>
                  <a:schemeClr val="bg1"/>
                </a:solidFill>
              </a:defRPr>
            </a:lvl1pPr>
          </a:lstStyle>
          <a:p>
            <a:r>
              <a:rPr lang="en-US"/>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457200" y="1442718"/>
            <a:ext cx="3716193" cy="4267457"/>
          </a:xfrm>
        </p:spPr>
        <p:txBody>
          <a:bodyPr/>
          <a:lstStyle/>
          <a:p>
            <a:r>
              <a:rPr lang="en-US"/>
              <a:t>Click icon to add table</a:t>
            </a:r>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5347311" y="3990497"/>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5347311" y="4233140"/>
            <a:ext cx="2315750" cy="180000"/>
          </a:xfrm>
        </p:spPr>
        <p:txBody>
          <a:bodyPr/>
          <a:lstStyle>
            <a:lvl1pPr marL="0" indent="0">
              <a:buNone/>
              <a:defRPr sz="9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4589865" y="3882880"/>
            <a:ext cx="583915" cy="585216"/>
          </a:xfrm>
          <a:prstGeom prst="ellipse">
            <a:avLst/>
          </a:prstGeom>
        </p:spPr>
        <p:txBody>
          <a:bodyPr anchor="ctr"/>
          <a:lstStyle>
            <a:lvl1pPr marL="0" indent="0" algn="ctr">
              <a:buNone/>
              <a:defRPr sz="675">
                <a:solidFill>
                  <a:schemeClr val="bg1"/>
                </a:solidFill>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4589866" y="1442718"/>
            <a:ext cx="409693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4589866" y="1939806"/>
            <a:ext cx="4096935" cy="1611554"/>
          </a:xfrm>
        </p:spPr>
        <p:txBody>
          <a:bodyPr/>
          <a:lstStyle>
            <a:lvl1pPr marL="0" indent="0">
              <a:buNone/>
              <a:defRPr sz="11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3" name="Date Placeholder 2">
            <a:extLst>
              <a:ext uri="{FF2B5EF4-FFF2-40B4-BE49-F238E27FC236}">
                <a16:creationId xmlns:a16="http://schemas.microsoft.com/office/drawing/2014/main" id="{0A0865A7-88A1-4179-82B7-13BDA35F141B}"/>
              </a:ext>
            </a:extLst>
          </p:cNvPr>
          <p:cNvSpPr>
            <a:spLocks noGrp="1"/>
          </p:cNvSpPr>
          <p:nvPr>
            <p:ph type="dt" sz="half" idx="19"/>
          </p:nvPr>
        </p:nvSpPr>
        <p:spPr/>
        <p:txBody>
          <a:bodyPr/>
          <a:lstStyle/>
          <a:p>
            <a:fld id="{EBEDFAA0-E69B-4776-9581-7FC7C8BA877E}" type="datetime3">
              <a:rPr lang="en-US" smtClean="0"/>
              <a:t>19 November 2021</a:t>
            </a:fld>
            <a:endParaRPr lang="en-IN" dirty="0"/>
          </a:p>
        </p:txBody>
      </p:sp>
      <p:sp>
        <p:nvSpPr>
          <p:cNvPr id="4" name="Footer Placeholder 3">
            <a:extLst>
              <a:ext uri="{FF2B5EF4-FFF2-40B4-BE49-F238E27FC236}">
                <a16:creationId xmlns:a16="http://schemas.microsoft.com/office/drawing/2014/main" id="{D17C51E9-620F-4C67-9485-FC4B1DECDB10}"/>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AEE53B3B-B504-465C-9948-C1D8C2E69995}"/>
              </a:ext>
            </a:extLst>
          </p:cNvPr>
          <p:cNvSpPr>
            <a:spLocks noGrp="1"/>
          </p:cNvSpPr>
          <p:nvPr>
            <p:ph type="sldNum" sz="quarter" idx="21"/>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271579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0DE8-8F4D-4084-8CB3-259B7386B0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F21B66-EF35-42E2-98F6-2B445D25885A}"/>
              </a:ext>
            </a:extLst>
          </p:cNvPr>
          <p:cNvSpPr>
            <a:spLocks noGrp="1"/>
          </p:cNvSpPr>
          <p:nvPr>
            <p:ph type="dt" sz="half" idx="10"/>
          </p:nvPr>
        </p:nvSpPr>
        <p:spPr/>
        <p:txBody>
          <a:bodyPr/>
          <a:lstStyle/>
          <a:p>
            <a:fld id="{BE1CA10A-9A77-4291-B038-2BACB6C85108}" type="datetime3">
              <a:rPr lang="en-US" smtClean="0"/>
              <a:t>19 November 2021</a:t>
            </a:fld>
            <a:endParaRPr lang="en-IN" dirty="0"/>
          </a:p>
        </p:txBody>
      </p:sp>
      <p:sp>
        <p:nvSpPr>
          <p:cNvPr id="4" name="Footer Placeholder 3">
            <a:extLst>
              <a:ext uri="{FF2B5EF4-FFF2-40B4-BE49-F238E27FC236}">
                <a16:creationId xmlns:a16="http://schemas.microsoft.com/office/drawing/2014/main" id="{C766EEFB-0946-4328-B1EF-7567E57C0686}"/>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AE9BE56A-99A8-45B4-A8F6-67B842B2AC29}"/>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926722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3BD223-2224-476C-AB5C-300C248C1618}"/>
              </a:ext>
            </a:extLst>
          </p:cNvPr>
          <p:cNvCxnSpPr>
            <a:cxnSpLocks/>
          </p:cNvCxnSpPr>
          <p:nvPr/>
        </p:nvCxnSpPr>
        <p:spPr>
          <a:xfrm>
            <a:off x="999368" y="5709060"/>
            <a:ext cx="6088405"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p:nvSpPr>
        <p:spPr>
          <a:xfrm>
            <a:off x="346308" y="5605201"/>
            <a:ext cx="783397" cy="197581"/>
          </a:xfrm>
          <a:prstGeom prst="rect">
            <a:avLst/>
          </a:prstGeom>
          <a:noFill/>
        </p:spPr>
        <p:txBody>
          <a:bodyPr wrap="square" lIns="0" tIns="0" rIns="0" bIns="0" rtlCol="0" anchor="ctr" anchorCtr="0">
            <a:noAutofit/>
          </a:bodyPr>
          <a:lstStyle/>
          <a:p>
            <a:r>
              <a:rPr lang="en-GB" sz="9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999368" y="6019189"/>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999368" y="6216807"/>
            <a:ext cx="2315750" cy="180000"/>
          </a:xfrm>
        </p:spPr>
        <p:txBody>
          <a:bodyPr/>
          <a:lstStyle>
            <a:lvl1pPr marL="0" indent="0">
              <a:buNone/>
              <a:defRPr sz="900">
                <a:solidFill>
                  <a:schemeClr val="bg1"/>
                </a:solidFill>
              </a:defRPr>
            </a:lvl1pPr>
          </a:lstStyle>
          <a:p>
            <a:pPr lvl="0"/>
            <a:r>
              <a:rPr lang="en-US" dirty="0"/>
              <a:t>Job Title</a:t>
            </a:r>
            <a:endParaRPr lang="en-GB" dirty="0"/>
          </a:p>
        </p:txBody>
      </p:sp>
      <p:sp>
        <p:nvSpPr>
          <p:cNvPr id="15" name="Freeform 5">
            <a:extLst>
              <a:ext uri="{FF2B5EF4-FFF2-40B4-BE49-F238E27FC236}">
                <a16:creationId xmlns:a16="http://schemas.microsoft.com/office/drawing/2014/main" id="{0F898568-1B78-454B-9FE7-9E37EEF85A89}"/>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Title 1">
            <a:extLst>
              <a:ext uri="{FF2B5EF4-FFF2-40B4-BE49-F238E27FC236}">
                <a16:creationId xmlns:a16="http://schemas.microsoft.com/office/drawing/2014/main" id="{C105A121-2DA3-4610-BC32-EBB7F8ABAFDE}"/>
              </a:ext>
            </a:extLst>
          </p:cNvPr>
          <p:cNvSpPr>
            <a:spLocks noGrp="1"/>
          </p:cNvSpPr>
          <p:nvPr>
            <p:ph type="ctrTitle" hasCustomPrompt="1"/>
          </p:nvPr>
        </p:nvSpPr>
        <p:spPr>
          <a:xfrm>
            <a:off x="686326" y="1476597"/>
            <a:ext cx="3813414"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18" name="Subtitle 2">
            <a:extLst>
              <a:ext uri="{FF2B5EF4-FFF2-40B4-BE49-F238E27FC236}">
                <a16:creationId xmlns:a16="http://schemas.microsoft.com/office/drawing/2014/main" id="{61BB2EE4-E5D4-4DD9-97C5-CF16A0A23277}"/>
              </a:ext>
            </a:extLst>
          </p:cNvPr>
          <p:cNvSpPr>
            <a:spLocks noGrp="1"/>
          </p:cNvSpPr>
          <p:nvPr>
            <p:ph type="subTitle" idx="1" hasCustomPrompt="1"/>
          </p:nvPr>
        </p:nvSpPr>
        <p:spPr>
          <a:xfrm>
            <a:off x="686327" y="2422864"/>
            <a:ext cx="3813414"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endParaRPr lang="en-GB" sz="1600" dirty="0"/>
          </a:p>
        </p:txBody>
      </p:sp>
      <p:grpSp>
        <p:nvGrpSpPr>
          <p:cNvPr id="3" name="Group 4">
            <a:extLst>
              <a:ext uri="{FF2B5EF4-FFF2-40B4-BE49-F238E27FC236}">
                <a16:creationId xmlns:a16="http://schemas.microsoft.com/office/drawing/2014/main" id="{403A0AAB-2D99-480E-8BCB-0300B2E4CA72}"/>
              </a:ext>
            </a:extLst>
          </p:cNvPr>
          <p:cNvGrpSpPr>
            <a:grpSpLocks noChangeAspect="1"/>
          </p:cNvGrpSpPr>
          <p:nvPr userDrawn="1"/>
        </p:nvGrpSpPr>
        <p:grpSpPr bwMode="auto">
          <a:xfrm>
            <a:off x="7710488" y="5340350"/>
            <a:ext cx="987425" cy="1157288"/>
            <a:chOff x="4857" y="3364"/>
            <a:chExt cx="622" cy="729"/>
          </a:xfrm>
        </p:grpSpPr>
        <p:sp>
          <p:nvSpPr>
            <p:cNvPr id="6" name="AutoShape 3">
              <a:extLst>
                <a:ext uri="{FF2B5EF4-FFF2-40B4-BE49-F238E27FC236}">
                  <a16:creationId xmlns:a16="http://schemas.microsoft.com/office/drawing/2014/main" id="{136D971F-E278-4FE8-BAE4-2AD4D04270F6}"/>
                </a:ext>
              </a:extLst>
            </p:cNvPr>
            <p:cNvSpPr>
              <a:spLocks noChangeAspect="1" noChangeArrowheads="1" noTextEdit="1"/>
            </p:cNvSpPr>
            <p:nvPr userDrawn="1"/>
          </p:nvSpPr>
          <p:spPr bwMode="auto">
            <a:xfrm>
              <a:off x="4857"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Freeform 5">
              <a:extLst>
                <a:ext uri="{FF2B5EF4-FFF2-40B4-BE49-F238E27FC236}">
                  <a16:creationId xmlns:a16="http://schemas.microsoft.com/office/drawing/2014/main" id="{1954568E-D3F2-4EA1-8901-CBA2FF03DD2B}"/>
                </a:ext>
              </a:extLst>
            </p:cNvPr>
            <p:cNvSpPr>
              <a:spLocks/>
            </p:cNvSpPr>
            <p:nvPr userDrawn="1"/>
          </p:nvSpPr>
          <p:spPr bwMode="auto">
            <a:xfrm>
              <a:off x="4857"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E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6">
              <a:extLst>
                <a:ext uri="{FF2B5EF4-FFF2-40B4-BE49-F238E27FC236}">
                  <a16:creationId xmlns:a16="http://schemas.microsoft.com/office/drawing/2014/main" id="{E19C9D94-B5B9-4323-A444-830007736625}"/>
                </a:ext>
              </a:extLst>
            </p:cNvPr>
            <p:cNvSpPr>
              <a:spLocks noEditPoints="1"/>
            </p:cNvSpPr>
            <p:nvPr userDrawn="1"/>
          </p:nvSpPr>
          <p:spPr bwMode="auto">
            <a:xfrm>
              <a:off x="4857"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1" name="Picture Placeholder 19">
            <a:extLst>
              <a:ext uri="{FF2B5EF4-FFF2-40B4-BE49-F238E27FC236}">
                <a16:creationId xmlns:a16="http://schemas.microsoft.com/office/drawing/2014/main" id="{14F1DE27-AD0C-4A9A-9D8D-4F823ECEAD7F}"/>
              </a:ext>
            </a:extLst>
          </p:cNvPr>
          <p:cNvSpPr>
            <a:spLocks noGrp="1"/>
          </p:cNvSpPr>
          <p:nvPr>
            <p:ph type="pic" sz="quarter" idx="16"/>
          </p:nvPr>
        </p:nvSpPr>
        <p:spPr>
          <a:xfrm>
            <a:off x="346306" y="5914642"/>
            <a:ext cx="576000" cy="576000"/>
          </a:xfrm>
          <a:prstGeom prst="ellipse">
            <a:avLst/>
          </a:prstGeom>
        </p:spPr>
        <p:txBody>
          <a:bodyPr anchor="ctr"/>
          <a:lstStyle>
            <a:lvl1pPr marL="0" indent="0" algn="ctr">
              <a:buNone/>
              <a:defRPr sz="675">
                <a:solidFill>
                  <a:schemeClr val="bg1"/>
                </a:solidFill>
              </a:defRPr>
            </a:lvl1pPr>
          </a:lstStyle>
          <a:p>
            <a:r>
              <a:rPr lang="en-US"/>
              <a:t>Click icon to add picture</a:t>
            </a:r>
            <a:endParaRPr lang="en-GB" dirty="0"/>
          </a:p>
        </p:txBody>
      </p:sp>
    </p:spTree>
    <p:extLst>
      <p:ext uri="{BB962C8B-B14F-4D97-AF65-F5344CB8AC3E}">
        <p14:creationId xmlns:p14="http://schemas.microsoft.com/office/powerpoint/2010/main" val="124873931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3BD223-2224-476C-AB5C-300C248C1618}"/>
              </a:ext>
            </a:extLst>
          </p:cNvPr>
          <p:cNvCxnSpPr>
            <a:cxnSpLocks/>
          </p:cNvCxnSpPr>
          <p:nvPr/>
        </p:nvCxnSpPr>
        <p:spPr>
          <a:xfrm>
            <a:off x="999368" y="5709060"/>
            <a:ext cx="6088405"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p:nvSpPr>
        <p:spPr>
          <a:xfrm>
            <a:off x="346308" y="5605201"/>
            <a:ext cx="783397" cy="197581"/>
          </a:xfrm>
          <a:prstGeom prst="rect">
            <a:avLst/>
          </a:prstGeom>
          <a:noFill/>
        </p:spPr>
        <p:txBody>
          <a:bodyPr wrap="square" lIns="0" tIns="0" rIns="0" bIns="0" rtlCol="0" anchor="ctr" anchorCtr="0">
            <a:noAutofit/>
          </a:bodyPr>
          <a:lstStyle/>
          <a:p>
            <a:r>
              <a:rPr lang="en-GB" sz="9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346308" y="6019189"/>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346308" y="6216807"/>
            <a:ext cx="2315750" cy="180000"/>
          </a:xfrm>
        </p:spPr>
        <p:txBody>
          <a:bodyPr/>
          <a:lstStyle>
            <a:lvl1pPr marL="0" indent="0">
              <a:buNone/>
              <a:defRPr sz="900">
                <a:solidFill>
                  <a:schemeClr val="bg1"/>
                </a:solidFill>
              </a:defRPr>
            </a:lvl1pPr>
          </a:lstStyle>
          <a:p>
            <a:pPr lvl="0"/>
            <a:r>
              <a:rPr lang="en-US" dirty="0"/>
              <a:t>Job Title</a:t>
            </a:r>
            <a:endParaRPr lang="en-GB" dirty="0"/>
          </a:p>
        </p:txBody>
      </p:sp>
      <p:sp>
        <p:nvSpPr>
          <p:cNvPr id="18" name="Freeform 5">
            <a:extLst>
              <a:ext uri="{FF2B5EF4-FFF2-40B4-BE49-F238E27FC236}">
                <a16:creationId xmlns:a16="http://schemas.microsoft.com/office/drawing/2014/main" id="{160A7550-5D67-4923-A7BC-21E832215440}"/>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Title 1">
            <a:extLst>
              <a:ext uri="{FF2B5EF4-FFF2-40B4-BE49-F238E27FC236}">
                <a16:creationId xmlns:a16="http://schemas.microsoft.com/office/drawing/2014/main" id="{D57A982A-5252-472B-BD55-97D51532138C}"/>
              </a:ext>
            </a:extLst>
          </p:cNvPr>
          <p:cNvSpPr>
            <a:spLocks noGrp="1"/>
          </p:cNvSpPr>
          <p:nvPr>
            <p:ph type="ctrTitle" hasCustomPrompt="1"/>
          </p:nvPr>
        </p:nvSpPr>
        <p:spPr>
          <a:xfrm>
            <a:off x="686326" y="1476597"/>
            <a:ext cx="3813414" cy="860400"/>
          </a:xfrm>
        </p:spPr>
        <p:txBody>
          <a:bodyPr/>
          <a:lstStyle>
            <a:lvl1pPr>
              <a:defRPr b="0">
                <a:solidFill>
                  <a:srgbClr val="404040"/>
                </a:solidFill>
                <a:latin typeface="EYInterstate Light" panose="02000506000000020004" pitchFamily="2" charset="0"/>
                <a:cs typeface="Arial" pitchFamily="34" charset="0"/>
              </a:defRPr>
            </a:lvl1pPr>
          </a:lstStyle>
          <a:p>
            <a:r>
              <a:rPr lang="en-GB" dirty="0"/>
              <a:t>Title (EY Interstate Light </a:t>
            </a:r>
            <a:br>
              <a:rPr lang="en-GB" dirty="0"/>
            </a:br>
            <a:r>
              <a:rPr lang="en-GB" dirty="0"/>
              <a:t>30 point)</a:t>
            </a:r>
          </a:p>
        </p:txBody>
      </p:sp>
      <p:sp>
        <p:nvSpPr>
          <p:cNvPr id="20" name="Subtitle 2">
            <a:extLst>
              <a:ext uri="{FF2B5EF4-FFF2-40B4-BE49-F238E27FC236}">
                <a16:creationId xmlns:a16="http://schemas.microsoft.com/office/drawing/2014/main" id="{F809C9F7-7674-4F00-8A7B-4EBDB5F94FBD}"/>
              </a:ext>
            </a:extLst>
          </p:cNvPr>
          <p:cNvSpPr>
            <a:spLocks noGrp="1"/>
          </p:cNvSpPr>
          <p:nvPr>
            <p:ph type="subTitle" idx="1" hasCustomPrompt="1"/>
          </p:nvPr>
        </p:nvSpPr>
        <p:spPr>
          <a:xfrm>
            <a:off x="686327" y="2422864"/>
            <a:ext cx="3813414" cy="645742"/>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endParaRPr lang="en-GB" sz="1600" dirty="0"/>
          </a:p>
        </p:txBody>
      </p:sp>
      <p:grpSp>
        <p:nvGrpSpPr>
          <p:cNvPr id="22" name="Group 4">
            <a:extLst>
              <a:ext uri="{FF2B5EF4-FFF2-40B4-BE49-F238E27FC236}">
                <a16:creationId xmlns:a16="http://schemas.microsoft.com/office/drawing/2014/main" id="{2FBA4DFB-2D74-4887-91FA-9FE36EADD25F}"/>
              </a:ext>
            </a:extLst>
          </p:cNvPr>
          <p:cNvGrpSpPr>
            <a:grpSpLocks noChangeAspect="1"/>
          </p:cNvGrpSpPr>
          <p:nvPr userDrawn="1"/>
        </p:nvGrpSpPr>
        <p:grpSpPr bwMode="auto">
          <a:xfrm>
            <a:off x="7710488" y="5340350"/>
            <a:ext cx="987425" cy="1157288"/>
            <a:chOff x="4857" y="3364"/>
            <a:chExt cx="622" cy="729"/>
          </a:xfrm>
        </p:grpSpPr>
        <p:sp>
          <p:nvSpPr>
            <p:cNvPr id="23" name="AutoShape 3">
              <a:extLst>
                <a:ext uri="{FF2B5EF4-FFF2-40B4-BE49-F238E27FC236}">
                  <a16:creationId xmlns:a16="http://schemas.microsoft.com/office/drawing/2014/main" id="{B223B0E3-13DC-4092-840F-C19C33D0170D}"/>
                </a:ext>
              </a:extLst>
            </p:cNvPr>
            <p:cNvSpPr>
              <a:spLocks noChangeAspect="1" noChangeArrowheads="1" noTextEdit="1"/>
            </p:cNvSpPr>
            <p:nvPr userDrawn="1"/>
          </p:nvSpPr>
          <p:spPr bwMode="auto">
            <a:xfrm>
              <a:off x="4857"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Freeform 5">
              <a:extLst>
                <a:ext uri="{FF2B5EF4-FFF2-40B4-BE49-F238E27FC236}">
                  <a16:creationId xmlns:a16="http://schemas.microsoft.com/office/drawing/2014/main" id="{720F86E7-783D-48A5-9A99-BBE51AD8BB9F}"/>
                </a:ext>
              </a:extLst>
            </p:cNvPr>
            <p:cNvSpPr>
              <a:spLocks/>
            </p:cNvSpPr>
            <p:nvPr userDrawn="1"/>
          </p:nvSpPr>
          <p:spPr bwMode="auto">
            <a:xfrm>
              <a:off x="4857"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E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Freeform 6">
              <a:extLst>
                <a:ext uri="{FF2B5EF4-FFF2-40B4-BE49-F238E27FC236}">
                  <a16:creationId xmlns:a16="http://schemas.microsoft.com/office/drawing/2014/main" id="{8EA618E4-F6E6-47C9-85C3-E1EF97EB6DF8}"/>
                </a:ext>
              </a:extLst>
            </p:cNvPr>
            <p:cNvSpPr>
              <a:spLocks noEditPoints="1"/>
            </p:cNvSpPr>
            <p:nvPr userDrawn="1"/>
          </p:nvSpPr>
          <p:spPr bwMode="auto">
            <a:xfrm>
              <a:off x="4857"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6008664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EAA736A0-D2E9-4CA1-BF9F-5E33CF39B8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57200"/>
            <a:ext cx="4654295" cy="3930900"/>
          </a:xfrm>
          <a:prstGeom prst="rect">
            <a:avLst/>
          </a:prstGeom>
        </p:spPr>
      </p:pic>
      <p:grpSp>
        <p:nvGrpSpPr>
          <p:cNvPr id="79" name="Group 4">
            <a:extLst>
              <a:ext uri="{FF2B5EF4-FFF2-40B4-BE49-F238E27FC236}">
                <a16:creationId xmlns:a16="http://schemas.microsoft.com/office/drawing/2014/main" id="{A159D8C9-C19B-4DF7-9C5A-22EDB8A5FB96}"/>
              </a:ext>
            </a:extLst>
          </p:cNvPr>
          <p:cNvGrpSpPr>
            <a:grpSpLocks noChangeAspect="1"/>
          </p:cNvGrpSpPr>
          <p:nvPr userDrawn="1"/>
        </p:nvGrpSpPr>
        <p:grpSpPr bwMode="auto">
          <a:xfrm>
            <a:off x="7710488" y="5340350"/>
            <a:ext cx="987425" cy="1157288"/>
            <a:chOff x="4857" y="3364"/>
            <a:chExt cx="622" cy="729"/>
          </a:xfrm>
        </p:grpSpPr>
        <p:sp>
          <p:nvSpPr>
            <p:cNvPr id="80" name="AutoShape 3">
              <a:extLst>
                <a:ext uri="{FF2B5EF4-FFF2-40B4-BE49-F238E27FC236}">
                  <a16:creationId xmlns:a16="http://schemas.microsoft.com/office/drawing/2014/main" id="{D95FB310-FD8D-4315-8C3A-8966DC1515AB}"/>
                </a:ext>
              </a:extLst>
            </p:cNvPr>
            <p:cNvSpPr>
              <a:spLocks noChangeAspect="1" noChangeArrowheads="1" noTextEdit="1"/>
            </p:cNvSpPr>
            <p:nvPr userDrawn="1"/>
          </p:nvSpPr>
          <p:spPr bwMode="auto">
            <a:xfrm>
              <a:off x="4857"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5">
              <a:extLst>
                <a:ext uri="{FF2B5EF4-FFF2-40B4-BE49-F238E27FC236}">
                  <a16:creationId xmlns:a16="http://schemas.microsoft.com/office/drawing/2014/main" id="{B0F72F2B-2B88-4D56-A5C3-5C83787BA011}"/>
                </a:ext>
              </a:extLst>
            </p:cNvPr>
            <p:cNvSpPr>
              <a:spLocks/>
            </p:cNvSpPr>
            <p:nvPr userDrawn="1"/>
          </p:nvSpPr>
          <p:spPr bwMode="auto">
            <a:xfrm>
              <a:off x="4857"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E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6">
              <a:extLst>
                <a:ext uri="{FF2B5EF4-FFF2-40B4-BE49-F238E27FC236}">
                  <a16:creationId xmlns:a16="http://schemas.microsoft.com/office/drawing/2014/main" id="{900DB62A-8F2A-4742-9C40-2FC7AA18235B}"/>
                </a:ext>
              </a:extLst>
            </p:cNvPr>
            <p:cNvSpPr>
              <a:spLocks noEditPoints="1"/>
            </p:cNvSpPr>
            <p:nvPr userDrawn="1"/>
          </p:nvSpPr>
          <p:spPr bwMode="auto">
            <a:xfrm>
              <a:off x="4857"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pic>
        <p:nvPicPr>
          <p:cNvPr id="83" name="Picture 82">
            <a:extLst>
              <a:ext uri="{FF2B5EF4-FFF2-40B4-BE49-F238E27FC236}">
                <a16:creationId xmlns:a16="http://schemas.microsoft.com/office/drawing/2014/main" id="{23B9FB7E-B586-4378-AE43-0A9B9CA0B98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sp>
        <p:nvSpPr>
          <p:cNvPr id="124" name="Subtitle 2">
            <a:extLst>
              <a:ext uri="{FF2B5EF4-FFF2-40B4-BE49-F238E27FC236}">
                <a16:creationId xmlns:a16="http://schemas.microsoft.com/office/drawing/2014/main" id="{DE813F69-7E98-49B9-A563-B5D224235BE1}"/>
              </a:ext>
            </a:extLst>
          </p:cNvPr>
          <p:cNvSpPr>
            <a:spLocks noGrp="1"/>
          </p:cNvSpPr>
          <p:nvPr>
            <p:ph type="subTitle" idx="1"/>
          </p:nvPr>
        </p:nvSpPr>
        <p:spPr>
          <a:xfrm>
            <a:off x="888191" y="2825612"/>
            <a:ext cx="3612689" cy="645742"/>
          </a:xfrm>
          <a:prstGeom prst="rect">
            <a:avLst/>
          </a:prstGeom>
        </p:spPr>
        <p:txBody>
          <a:bodyPr/>
          <a:lstStyle>
            <a:lvl1pPr marL="0" indent="0" algn="l">
              <a:buNone/>
              <a:defRPr sz="1600">
                <a:solidFill>
                  <a:schemeClr val="bg1"/>
                </a:solidFill>
                <a:latin typeface="EYInterstate" panose="02000503020000020004" pitchFamily="2" charset="0"/>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125" name="Title 1">
            <a:extLst>
              <a:ext uri="{FF2B5EF4-FFF2-40B4-BE49-F238E27FC236}">
                <a16:creationId xmlns:a16="http://schemas.microsoft.com/office/drawing/2014/main" id="{6135F81D-3120-4669-8305-5AB7CAA05048}"/>
              </a:ext>
            </a:extLst>
          </p:cNvPr>
          <p:cNvSpPr>
            <a:spLocks noGrp="1"/>
          </p:cNvSpPr>
          <p:nvPr>
            <p:ph type="ctrTitle"/>
          </p:nvPr>
        </p:nvSpPr>
        <p:spPr>
          <a:xfrm>
            <a:off x="888191" y="1855166"/>
            <a:ext cx="3612689"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6551947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85" name="Group 4">
            <a:extLst>
              <a:ext uri="{FF2B5EF4-FFF2-40B4-BE49-F238E27FC236}">
                <a16:creationId xmlns:a16="http://schemas.microsoft.com/office/drawing/2014/main" id="{916D9572-5294-4C0A-83C4-99E45F894950}"/>
              </a:ext>
            </a:extLst>
          </p:cNvPr>
          <p:cNvGrpSpPr>
            <a:grpSpLocks noChangeAspect="1"/>
          </p:cNvGrpSpPr>
          <p:nvPr userDrawn="1"/>
        </p:nvGrpSpPr>
        <p:grpSpPr bwMode="auto">
          <a:xfrm>
            <a:off x="7710488" y="5340350"/>
            <a:ext cx="987425" cy="1157288"/>
            <a:chOff x="4857" y="3364"/>
            <a:chExt cx="622" cy="729"/>
          </a:xfrm>
        </p:grpSpPr>
        <p:sp>
          <p:nvSpPr>
            <p:cNvPr id="86" name="AutoShape 3">
              <a:extLst>
                <a:ext uri="{FF2B5EF4-FFF2-40B4-BE49-F238E27FC236}">
                  <a16:creationId xmlns:a16="http://schemas.microsoft.com/office/drawing/2014/main" id="{5667BEF9-3DFA-4239-A852-71BA27EC8E18}"/>
                </a:ext>
              </a:extLst>
            </p:cNvPr>
            <p:cNvSpPr>
              <a:spLocks noChangeAspect="1" noChangeArrowheads="1" noTextEdit="1"/>
            </p:cNvSpPr>
            <p:nvPr userDrawn="1"/>
          </p:nvSpPr>
          <p:spPr bwMode="auto">
            <a:xfrm>
              <a:off x="4857"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5">
              <a:extLst>
                <a:ext uri="{FF2B5EF4-FFF2-40B4-BE49-F238E27FC236}">
                  <a16:creationId xmlns:a16="http://schemas.microsoft.com/office/drawing/2014/main" id="{7E85CBCB-BA9A-4374-A431-F4DC5F8079BE}"/>
                </a:ext>
              </a:extLst>
            </p:cNvPr>
            <p:cNvSpPr>
              <a:spLocks/>
            </p:cNvSpPr>
            <p:nvPr userDrawn="1"/>
          </p:nvSpPr>
          <p:spPr bwMode="auto">
            <a:xfrm>
              <a:off x="4857"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E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6">
              <a:extLst>
                <a:ext uri="{FF2B5EF4-FFF2-40B4-BE49-F238E27FC236}">
                  <a16:creationId xmlns:a16="http://schemas.microsoft.com/office/drawing/2014/main" id="{5C0EF3BA-6104-4E1B-9F18-E642314A9A6C}"/>
                </a:ext>
              </a:extLst>
            </p:cNvPr>
            <p:cNvSpPr>
              <a:spLocks noEditPoints="1"/>
            </p:cNvSpPr>
            <p:nvPr userDrawn="1"/>
          </p:nvSpPr>
          <p:spPr bwMode="auto">
            <a:xfrm>
              <a:off x="4857"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pic>
        <p:nvPicPr>
          <p:cNvPr id="89" name="Picture 88">
            <a:extLst>
              <a:ext uri="{FF2B5EF4-FFF2-40B4-BE49-F238E27FC236}">
                <a16:creationId xmlns:a16="http://schemas.microsoft.com/office/drawing/2014/main" id="{BEA87971-BB0B-4ED2-8AC3-71D5B1159A1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777240"/>
            <a:ext cx="6753225" cy="3400425"/>
          </a:xfrm>
          <a:prstGeom prst="rect">
            <a:avLst/>
          </a:prstGeom>
        </p:spPr>
      </p:pic>
      <p:sp>
        <p:nvSpPr>
          <p:cNvPr id="90" name="Subtitle 2">
            <a:extLst>
              <a:ext uri="{FF2B5EF4-FFF2-40B4-BE49-F238E27FC236}">
                <a16:creationId xmlns:a16="http://schemas.microsoft.com/office/drawing/2014/main" id="{D57E11BD-E2D9-41B1-9EF5-FF1EA0B8EB0D}"/>
              </a:ext>
            </a:extLst>
          </p:cNvPr>
          <p:cNvSpPr>
            <a:spLocks noGrp="1"/>
          </p:cNvSpPr>
          <p:nvPr>
            <p:ph type="subTitle" idx="1"/>
          </p:nvPr>
        </p:nvSpPr>
        <p:spPr>
          <a:xfrm>
            <a:off x="888191" y="3258529"/>
            <a:ext cx="5943432" cy="645742"/>
          </a:xfrm>
          <a:prstGeom prst="rect">
            <a:avLst/>
          </a:prstGeom>
        </p:spPr>
        <p:txBody>
          <a:bodyPr/>
          <a:lstStyle>
            <a:lvl1pPr marL="0" indent="0" algn="l">
              <a:buNone/>
              <a:defRPr sz="1600">
                <a:solidFill>
                  <a:schemeClr val="bg1"/>
                </a:solidFill>
                <a:latin typeface="EYInterstate" panose="02000503020000020004" pitchFamily="2" charset="0"/>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91" name="Title 1">
            <a:extLst>
              <a:ext uri="{FF2B5EF4-FFF2-40B4-BE49-F238E27FC236}">
                <a16:creationId xmlns:a16="http://schemas.microsoft.com/office/drawing/2014/main" id="{9E850DE9-7D5E-499B-8FA1-4143F639E01E}"/>
              </a:ext>
            </a:extLst>
          </p:cNvPr>
          <p:cNvSpPr>
            <a:spLocks noGrp="1"/>
          </p:cNvSpPr>
          <p:nvPr>
            <p:ph type="ctrTitle"/>
          </p:nvPr>
        </p:nvSpPr>
        <p:spPr>
          <a:xfrm>
            <a:off x="888191" y="2288083"/>
            <a:ext cx="594343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pic>
        <p:nvPicPr>
          <p:cNvPr id="92" name="Picture 91">
            <a:extLst>
              <a:ext uri="{FF2B5EF4-FFF2-40B4-BE49-F238E27FC236}">
                <a16:creationId xmlns:a16="http://schemas.microsoft.com/office/drawing/2014/main" id="{620AFF6A-D70F-482C-ACA4-D71330481F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914517"/>
            <a:ext cx="3780000" cy="618750"/>
          </a:xfrm>
          <a:prstGeom prst="rect">
            <a:avLst/>
          </a:prstGeom>
        </p:spPr>
      </p:pic>
    </p:spTree>
    <p:extLst>
      <p:ext uri="{BB962C8B-B14F-4D97-AF65-F5344CB8AC3E}">
        <p14:creationId xmlns:p14="http://schemas.microsoft.com/office/powerpoint/2010/main" val="417736854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457201" y="1137920"/>
            <a:ext cx="8229600" cy="4947920"/>
          </a:xfrm>
          <a:prstGeom prst="rect">
            <a:avLst/>
          </a:prstGeom>
        </p:spPr>
        <p:txBody>
          <a:bodyPr vert="horz" lIns="0" tIns="0" rIns="0" bIns="0" rtlCol="0" anchor="t" anchorCtr="0">
            <a:noAutofit/>
          </a:bodyPr>
          <a:lstStyle>
            <a:lvl1pPr>
              <a:defRPr sz="2000"/>
            </a:lvl1pPr>
            <a:lvl2pPr>
              <a:defRPr sz="1800"/>
            </a:lvl2pPr>
            <a:lvl3pPr>
              <a:defRPr sz="1600"/>
            </a:lvl3pPr>
            <a:lvl4pPr>
              <a:defRPr sz="14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48197805-0689-4503-8125-F783F9317141}"/>
              </a:ext>
            </a:extLst>
          </p:cNvPr>
          <p:cNvSpPr>
            <a:spLocks noGrp="1"/>
          </p:cNvSpPr>
          <p:nvPr>
            <p:ph type="dt" sz="half" idx="10"/>
          </p:nvPr>
        </p:nvSpPr>
        <p:spPr/>
        <p:txBody>
          <a:bodyPr/>
          <a:lstStyle/>
          <a:p>
            <a:fld id="{57BD8AAC-70C4-433E-BAA2-1A1AFBD71E3C}" type="datetime3">
              <a:rPr lang="en-US" smtClean="0"/>
              <a:t>19 November 2021</a:t>
            </a:fld>
            <a:endParaRPr lang="en-IN" dirty="0"/>
          </a:p>
        </p:txBody>
      </p:sp>
      <p:sp>
        <p:nvSpPr>
          <p:cNvPr id="4" name="Footer Placeholder 3">
            <a:extLst>
              <a:ext uri="{FF2B5EF4-FFF2-40B4-BE49-F238E27FC236}">
                <a16:creationId xmlns:a16="http://schemas.microsoft.com/office/drawing/2014/main" id="{2D180DED-A206-48B8-8395-C38D75067DC6}"/>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B584CBDA-5400-4C9D-A814-1CE6E3FD4F41}"/>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6133359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94200"/>
            <a:ext cx="8229600" cy="590400"/>
          </a:xfrm>
        </p:spPr>
        <p:txBody>
          <a:bodyPr/>
          <a:lstStyle>
            <a:lvl1pPr>
              <a:defRPr sz="17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3" name="Date Placeholder 2">
            <a:extLst>
              <a:ext uri="{FF2B5EF4-FFF2-40B4-BE49-F238E27FC236}">
                <a16:creationId xmlns:a16="http://schemas.microsoft.com/office/drawing/2014/main" id="{CA80CEA2-D107-4E43-B632-8CAB22A8CAC3}"/>
              </a:ext>
            </a:extLst>
          </p:cNvPr>
          <p:cNvSpPr>
            <a:spLocks noGrp="1"/>
          </p:cNvSpPr>
          <p:nvPr>
            <p:ph type="dt" sz="half" idx="10"/>
          </p:nvPr>
        </p:nvSpPr>
        <p:spPr/>
        <p:txBody>
          <a:bodyPr/>
          <a:lstStyle/>
          <a:p>
            <a:fld id="{9459D6B7-FAA1-49A2-8BFA-449AB9376750}" type="datetime3">
              <a:rPr lang="en-US" smtClean="0"/>
              <a:t>19 November 2021</a:t>
            </a:fld>
            <a:endParaRPr lang="en-IN" dirty="0"/>
          </a:p>
        </p:txBody>
      </p:sp>
      <p:sp>
        <p:nvSpPr>
          <p:cNvPr id="4" name="Footer Placeholder 3">
            <a:extLst>
              <a:ext uri="{FF2B5EF4-FFF2-40B4-BE49-F238E27FC236}">
                <a16:creationId xmlns:a16="http://schemas.microsoft.com/office/drawing/2014/main" id="{33FCC4BD-E0C7-4008-8760-F505B7C8703B}"/>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93ED2ADF-C3C7-4D61-8B10-4ED75087C3CC}"/>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821903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6146139" y="1"/>
            <a:ext cx="2997862" cy="6156104"/>
          </a:xfrm>
        </p:spPr>
        <p:txBody>
          <a:bodyPr/>
          <a:lstStyle/>
          <a:p>
            <a:r>
              <a:rPr lang="en-US"/>
              <a:t>Click icon to add picture</a:t>
            </a:r>
            <a:endParaRPr lang="en-IN" dirty="0"/>
          </a:p>
        </p:txBody>
      </p:sp>
      <p:sp>
        <p:nvSpPr>
          <p:cNvPr id="2" name="Title 1"/>
          <p:cNvSpPr>
            <a:spLocks noGrp="1"/>
          </p:cNvSpPr>
          <p:nvPr>
            <p:ph type="title"/>
          </p:nvPr>
        </p:nvSpPr>
        <p:spPr>
          <a:xfrm>
            <a:off x="457201" y="294200"/>
            <a:ext cx="558041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457200" y="1137921"/>
            <a:ext cx="5471882" cy="873760"/>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57201" y="2311401"/>
            <a:ext cx="2683690" cy="384470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3245392" y="2311402"/>
            <a:ext cx="2683690" cy="1254759"/>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3245392" y="4236721"/>
            <a:ext cx="2683690" cy="1944160"/>
          </a:xfrm>
        </p:spPr>
        <p:txBody>
          <a:bodyPr numCol="1"/>
          <a:lstStyle>
            <a:lvl1pPr marL="0" indent="0">
              <a:buNone/>
              <a:defRPr sz="1349">
                <a:solidFill>
                  <a:schemeClr val="bg1"/>
                </a:solidFill>
                <a:latin typeface="Georgia" panose="02040502050405020303" pitchFamily="18" charset="0"/>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p:nvSpPr>
        <p:spPr bwMode="auto">
          <a:xfrm>
            <a:off x="457200" y="907750"/>
            <a:ext cx="5789875"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19031161-0EF0-4994-BAAC-817AFCD5564E}"/>
              </a:ext>
            </a:extLst>
          </p:cNvPr>
          <p:cNvSpPr>
            <a:spLocks noGrp="1"/>
          </p:cNvSpPr>
          <p:nvPr>
            <p:ph type="dt" sz="half" idx="14"/>
          </p:nvPr>
        </p:nvSpPr>
        <p:spPr/>
        <p:txBody>
          <a:bodyPr/>
          <a:lstStyle/>
          <a:p>
            <a:fld id="{A98655AF-B45A-43A6-A6E4-A92B8CCFA186}" type="datetime3">
              <a:rPr lang="en-US" smtClean="0"/>
              <a:t>19 November 2021</a:t>
            </a:fld>
            <a:endParaRPr lang="en-IN" dirty="0"/>
          </a:p>
        </p:txBody>
      </p:sp>
      <p:sp>
        <p:nvSpPr>
          <p:cNvPr id="6" name="Footer Placeholder 5">
            <a:extLst>
              <a:ext uri="{FF2B5EF4-FFF2-40B4-BE49-F238E27FC236}">
                <a16:creationId xmlns:a16="http://schemas.microsoft.com/office/drawing/2014/main" id="{C4A1A6EA-628B-40CB-AD7E-45CB0B91C2D9}"/>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B2099134-47E0-4E77-855E-45C10B9B8B10}"/>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898802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1787414" cy="6857999"/>
          </a:xfrm>
        </p:spPr>
        <p:txBody>
          <a:bodyPr/>
          <a:lstStyle/>
          <a:p>
            <a:r>
              <a:rPr lang="en-US"/>
              <a:t>Click icon to add picture</a:t>
            </a:r>
            <a:endParaRPr lang="en-IN"/>
          </a:p>
        </p:txBody>
      </p:sp>
      <p:sp>
        <p:nvSpPr>
          <p:cNvPr id="2" name="Title 1"/>
          <p:cNvSpPr>
            <a:spLocks noGrp="1"/>
          </p:cNvSpPr>
          <p:nvPr>
            <p:ph type="title"/>
          </p:nvPr>
        </p:nvSpPr>
        <p:spPr>
          <a:xfrm>
            <a:off x="2020418" y="294200"/>
            <a:ext cx="6665528"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020417" y="1137921"/>
            <a:ext cx="2056091" cy="5018184"/>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293076" y="1137921"/>
            <a:ext cx="2101787" cy="501818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p:ph idx="12" hasCustomPrompt="1"/>
          </p:nvPr>
        </p:nvSpPr>
        <p:spPr>
          <a:xfrm>
            <a:off x="6611431" y="1137922"/>
            <a:ext cx="2075369" cy="2796151"/>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p:nvSpPr>
        <p:spPr bwMode="auto">
          <a:xfrm>
            <a:off x="2020418" y="907750"/>
            <a:ext cx="6665528"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50DE1076-97C0-41B2-AAE5-AD919BB2DC2E}"/>
              </a:ext>
            </a:extLst>
          </p:cNvPr>
          <p:cNvSpPr>
            <a:spLocks noGrp="1"/>
          </p:cNvSpPr>
          <p:nvPr>
            <p:ph type="dt" sz="half" idx="13"/>
          </p:nvPr>
        </p:nvSpPr>
        <p:spPr/>
        <p:txBody>
          <a:bodyPr/>
          <a:lstStyle/>
          <a:p>
            <a:fld id="{9084FAA7-3AFB-43A4-9332-55702EEFB6BB}" type="datetime3">
              <a:rPr lang="en-US" smtClean="0"/>
              <a:t>19 November 2021</a:t>
            </a:fld>
            <a:endParaRPr lang="en-IN" dirty="0"/>
          </a:p>
        </p:txBody>
      </p:sp>
      <p:sp>
        <p:nvSpPr>
          <p:cNvPr id="6" name="Footer Placeholder 5">
            <a:extLst>
              <a:ext uri="{FF2B5EF4-FFF2-40B4-BE49-F238E27FC236}">
                <a16:creationId xmlns:a16="http://schemas.microsoft.com/office/drawing/2014/main" id="{6A40DA20-3A42-4B9D-A853-92BEABFB15B7}"/>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E2C6E24F-B7C3-43FD-BF17-E37070A300DA}"/>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192452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a:t>Click to edit Master title style</a:t>
            </a:r>
            <a:endParaRPr lang="en-GB" dirty="0"/>
          </a:p>
        </p:txBody>
      </p:sp>
      <p:sp>
        <p:nvSpPr>
          <p:cNvPr id="6" name="Line 10">
            <a:extLst>
              <a:ext uri="{FF2B5EF4-FFF2-40B4-BE49-F238E27FC236}">
                <a16:creationId xmlns:a16="http://schemas.microsoft.com/office/drawing/2014/main" id="{70E64C6A-78AE-4547-94F4-A7E658DB2EFB}"/>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ECE7A319-28F8-4E6B-8249-40111354BC6F}"/>
              </a:ext>
            </a:extLst>
          </p:cNvPr>
          <p:cNvSpPr>
            <a:spLocks noGrp="1"/>
          </p:cNvSpPr>
          <p:nvPr>
            <p:ph type="dt" sz="half" idx="10"/>
          </p:nvPr>
        </p:nvSpPr>
        <p:spPr/>
        <p:txBody>
          <a:bodyPr/>
          <a:lstStyle/>
          <a:p>
            <a:fld id="{565D5F12-9236-45E8-96D1-F6A2C4A63F39}" type="datetime3">
              <a:rPr lang="en-US" smtClean="0"/>
              <a:t>19 November 2021</a:t>
            </a:fld>
            <a:endParaRPr lang="en-IN" dirty="0"/>
          </a:p>
        </p:txBody>
      </p:sp>
      <p:sp>
        <p:nvSpPr>
          <p:cNvPr id="5" name="Footer Placeholder 4">
            <a:extLst>
              <a:ext uri="{FF2B5EF4-FFF2-40B4-BE49-F238E27FC236}">
                <a16:creationId xmlns:a16="http://schemas.microsoft.com/office/drawing/2014/main" id="{F2B3A21D-493F-4B42-85B4-BCE5E8F9299D}"/>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DC0E1552-BF13-453D-A76C-3B49D9C85708}"/>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0FC3EC46-D295-425C-8ED2-70D3C94626A0}"/>
              </a:ext>
            </a:extLst>
          </p:cNvPr>
          <p:cNvSpPr>
            <a:spLocks noGrp="1"/>
          </p:cNvSpPr>
          <p:nvPr>
            <p:ph idx="1"/>
          </p:nvPr>
        </p:nvSpPr>
        <p:spPr>
          <a:xfrm>
            <a:off x="457201" y="1137920"/>
            <a:ext cx="8229600" cy="4947920"/>
          </a:xfrm>
          <a:prstGeom prst="rect">
            <a:avLst/>
          </a:prstGeom>
        </p:spPr>
        <p:txBody>
          <a:bodyPr vert="horz" lIns="0" tIns="0" rIns="0" bIns="0" rtlCol="0" anchor="t" anchorCtr="0">
            <a:noAutofit/>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886126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spcBef>
                <a:spcPts val="0"/>
              </a:spcBef>
              <a:buNone/>
              <a:defRPr sz="2000">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D695E81C-0962-435D-B7CC-E9E7007F1F82}"/>
              </a:ext>
            </a:extLst>
          </p:cNvPr>
          <p:cNvSpPr>
            <a:spLocks noGrp="1"/>
          </p:cNvSpPr>
          <p:nvPr>
            <p:ph type="dt" sz="half" idx="10"/>
          </p:nvPr>
        </p:nvSpPr>
        <p:spPr/>
        <p:txBody>
          <a:bodyPr/>
          <a:lstStyle/>
          <a:p>
            <a:fld id="{745F6E5F-2233-44C4-A768-9BC337F9F9CD}" type="datetime3">
              <a:rPr lang="en-US" smtClean="0"/>
              <a:t>19 November 2021</a:t>
            </a:fld>
            <a:endParaRPr lang="en-IN" dirty="0"/>
          </a:p>
        </p:txBody>
      </p:sp>
      <p:sp>
        <p:nvSpPr>
          <p:cNvPr id="5" name="Footer Placeholder 4">
            <a:extLst>
              <a:ext uri="{FF2B5EF4-FFF2-40B4-BE49-F238E27FC236}">
                <a16:creationId xmlns:a16="http://schemas.microsoft.com/office/drawing/2014/main" id="{BBCDD1B3-89EC-47BA-A26E-D040220115C8}"/>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1E9ACB01-FCA5-4FE1-B210-29952B46CA4F}"/>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860181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264463" y="2851522"/>
            <a:ext cx="3334113" cy="1202318"/>
          </a:xfrm>
        </p:spPr>
        <p:txBody>
          <a:bodyPr vert="horz" lIns="0" tIns="0" rIns="0" bIns="0" rtlCol="0" anchor="ctr" anchorCtr="0">
            <a:noAutofit/>
          </a:bodyPr>
          <a:lstStyle>
            <a:lvl1pPr marL="0" indent="0">
              <a:buNone/>
              <a:defRPr kumimoji="0" lang="en-IN" sz="2699"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5ACF31FF-92C4-4CFE-89C8-231A1B4903B6}"/>
              </a:ext>
            </a:extLst>
          </p:cNvPr>
          <p:cNvSpPr>
            <a:spLocks noGrp="1"/>
          </p:cNvSpPr>
          <p:nvPr>
            <p:ph type="dt" sz="half" idx="11"/>
          </p:nvPr>
        </p:nvSpPr>
        <p:spPr/>
        <p:txBody>
          <a:bodyPr/>
          <a:lstStyle/>
          <a:p>
            <a:fld id="{CADD9D7F-9B4D-4774-AFA3-BCF9232B0532}" type="datetime3">
              <a:rPr lang="en-US" smtClean="0"/>
              <a:t>19 November 2021</a:t>
            </a:fld>
            <a:endParaRPr lang="en-IN" dirty="0"/>
          </a:p>
        </p:txBody>
      </p:sp>
      <p:sp>
        <p:nvSpPr>
          <p:cNvPr id="3" name="Footer Placeholder 2">
            <a:extLst>
              <a:ext uri="{FF2B5EF4-FFF2-40B4-BE49-F238E27FC236}">
                <a16:creationId xmlns:a16="http://schemas.microsoft.com/office/drawing/2014/main" id="{29B72E31-AECD-4259-BF90-99398FE128B6}"/>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00DE2F2A-9E13-4DC5-89FE-0719F2B171FF}"/>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914551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264463" y="2851522"/>
            <a:ext cx="3334113" cy="1202318"/>
          </a:xfrm>
        </p:spPr>
        <p:txBody>
          <a:bodyPr vert="horz" lIns="0" tIns="0" rIns="0" bIns="0" rtlCol="0" anchor="ctr" anchorCtr="0">
            <a:noAutofit/>
          </a:bodyPr>
          <a:lstStyle>
            <a:lvl1pPr marL="0" indent="0">
              <a:buNone/>
              <a:defRPr kumimoji="0" lang="en-IN" sz="2699"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2B824A25-AAE3-42CE-906A-12D97307C1F3}"/>
              </a:ext>
            </a:extLst>
          </p:cNvPr>
          <p:cNvSpPr>
            <a:spLocks noGrp="1"/>
          </p:cNvSpPr>
          <p:nvPr>
            <p:ph type="dt" sz="half" idx="11"/>
          </p:nvPr>
        </p:nvSpPr>
        <p:spPr/>
        <p:txBody>
          <a:bodyPr/>
          <a:lstStyle/>
          <a:p>
            <a:fld id="{732ED48F-3F98-4183-8923-77129A69963B}" type="datetime3">
              <a:rPr lang="en-US" smtClean="0"/>
              <a:t>19 November 2021</a:t>
            </a:fld>
            <a:endParaRPr lang="en-IN" dirty="0"/>
          </a:p>
        </p:txBody>
      </p:sp>
      <p:sp>
        <p:nvSpPr>
          <p:cNvPr id="3" name="Footer Placeholder 2">
            <a:extLst>
              <a:ext uri="{FF2B5EF4-FFF2-40B4-BE49-F238E27FC236}">
                <a16:creationId xmlns:a16="http://schemas.microsoft.com/office/drawing/2014/main" id="{79DD7A84-5352-4432-83C2-4B3F3BD889AD}"/>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F5019A7-134D-49ED-8707-807B58B2E5DF}"/>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8886701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4667954" y="0"/>
            <a:ext cx="4476046" cy="6858000"/>
          </a:xfrm>
        </p:spPr>
        <p:txBody>
          <a:bodyPr/>
          <a:lstStyle/>
          <a:p>
            <a:r>
              <a:rPr lang="en-US"/>
              <a:t>Click icon to add picture</a:t>
            </a:r>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277135" y="2578743"/>
            <a:ext cx="3401698" cy="1055708"/>
          </a:xfrm>
        </p:spPr>
        <p:txBody>
          <a:bodyPr/>
          <a:lstStyle>
            <a:lvl1pPr marL="0" indent="0">
              <a:buNone/>
              <a:defRPr sz="224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277135" y="3840384"/>
            <a:ext cx="3401698" cy="1055708"/>
          </a:xfrm>
        </p:spPr>
        <p:txBody>
          <a:bodyPr/>
          <a:lstStyle>
            <a:lvl1pPr marL="0" indent="0">
              <a:buNone/>
              <a:defRPr sz="1199"/>
            </a:lvl1pPr>
          </a:lstStyle>
          <a:p>
            <a:pPr lvl="0"/>
            <a:r>
              <a:rPr lang="en-IN" dirty="0"/>
              <a:t>text</a:t>
            </a:r>
          </a:p>
        </p:txBody>
      </p:sp>
      <p:sp>
        <p:nvSpPr>
          <p:cNvPr id="2" name="Date Placeholder 1">
            <a:extLst>
              <a:ext uri="{FF2B5EF4-FFF2-40B4-BE49-F238E27FC236}">
                <a16:creationId xmlns:a16="http://schemas.microsoft.com/office/drawing/2014/main" id="{18DA49F8-A774-4DD1-8745-65E01AB0472C}"/>
              </a:ext>
            </a:extLst>
          </p:cNvPr>
          <p:cNvSpPr>
            <a:spLocks noGrp="1"/>
          </p:cNvSpPr>
          <p:nvPr>
            <p:ph type="dt" sz="half" idx="13"/>
          </p:nvPr>
        </p:nvSpPr>
        <p:spPr/>
        <p:txBody>
          <a:bodyPr/>
          <a:lstStyle/>
          <a:p>
            <a:fld id="{49C3679E-CE99-4385-8BD0-1A1175D70D1E}" type="datetime3">
              <a:rPr lang="en-US" smtClean="0"/>
              <a:t>19 November 2021</a:t>
            </a:fld>
            <a:endParaRPr lang="en-IN" dirty="0"/>
          </a:p>
        </p:txBody>
      </p:sp>
      <p:sp>
        <p:nvSpPr>
          <p:cNvPr id="3" name="Footer Placeholder 2">
            <a:extLst>
              <a:ext uri="{FF2B5EF4-FFF2-40B4-BE49-F238E27FC236}">
                <a16:creationId xmlns:a16="http://schemas.microsoft.com/office/drawing/2014/main" id="{94C0F4CC-50C9-4C20-A16A-91535919DC96}"/>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553C557-8F9C-4613-8095-373D3EE80520}"/>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251286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457200" y="1137921"/>
            <a:ext cx="3716193" cy="4267457"/>
          </a:xfrm>
        </p:spPr>
        <p:txBody>
          <a:bodyPr/>
          <a:lstStyle/>
          <a:p>
            <a:r>
              <a:rPr lang="en-US"/>
              <a:t>Click icon to add table</a:t>
            </a:r>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5541864" y="3813288"/>
            <a:ext cx="2315750" cy="180000"/>
          </a:xfrm>
        </p:spPr>
        <p:txBody>
          <a:bodyPr/>
          <a:lstStyle>
            <a:lvl1pPr marL="0" indent="0">
              <a:buNone/>
              <a:defRPr sz="9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5541864" y="4055931"/>
            <a:ext cx="2315750" cy="180000"/>
          </a:xfrm>
        </p:spPr>
        <p:txBody>
          <a:bodyPr/>
          <a:lstStyle>
            <a:lvl1pPr marL="0" indent="0">
              <a:buNone/>
              <a:defRPr sz="900">
                <a:solidFill>
                  <a:schemeClr val="bg1"/>
                </a:solidFill>
              </a:defRPr>
            </a:lvl1pPr>
          </a:lstStyle>
          <a:p>
            <a:pPr lvl="0"/>
            <a:r>
              <a:rPr lang="en-US" dirty="0"/>
              <a:t>Job Title to go here</a:t>
            </a:r>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4589866" y="1137921"/>
            <a:ext cx="409693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4589866" y="1635009"/>
            <a:ext cx="4096935" cy="1611554"/>
          </a:xfrm>
        </p:spPr>
        <p:txBody>
          <a:bodyPr/>
          <a:lstStyle>
            <a:lvl1pPr marL="0" indent="0">
              <a:buNone/>
              <a:defRPr sz="1199"/>
            </a:lvl1pPr>
          </a:lstStyle>
          <a:p>
            <a:pPr lvl="0"/>
            <a:r>
              <a:rPr lang="en-US" dirty="0"/>
              <a:t>Content EY Interstate Light, 12pt,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7" name="Picture Placeholder 19">
            <a:extLst>
              <a:ext uri="{FF2B5EF4-FFF2-40B4-BE49-F238E27FC236}">
                <a16:creationId xmlns:a16="http://schemas.microsoft.com/office/drawing/2014/main" id="{70E81591-07D5-438D-AAD4-4B9A889F4483}"/>
              </a:ext>
            </a:extLst>
          </p:cNvPr>
          <p:cNvSpPr>
            <a:spLocks noGrp="1"/>
          </p:cNvSpPr>
          <p:nvPr>
            <p:ph type="pic" sz="quarter" idx="16"/>
          </p:nvPr>
        </p:nvSpPr>
        <p:spPr>
          <a:xfrm>
            <a:off x="4589864" y="3578084"/>
            <a:ext cx="777600" cy="778959"/>
          </a:xfrm>
          <a:prstGeom prst="ellipse">
            <a:avLst/>
          </a:prstGeom>
        </p:spPr>
        <p:txBody>
          <a:bodyPr anchor="ctr"/>
          <a:lstStyle>
            <a:lvl1pPr marL="0" indent="0" algn="ctr">
              <a:buNone/>
              <a:defRPr sz="675">
                <a:solidFill>
                  <a:schemeClr val="bg1"/>
                </a:solidFill>
              </a:defRPr>
            </a:lvl1pPr>
          </a:lstStyle>
          <a:p>
            <a:r>
              <a:rPr lang="en-US"/>
              <a:t>Click icon to add picture</a:t>
            </a:r>
            <a:endParaRPr lang="en-GB" dirty="0"/>
          </a:p>
        </p:txBody>
      </p:sp>
      <p:sp>
        <p:nvSpPr>
          <p:cNvPr id="3" name="Date Placeholder 2">
            <a:extLst>
              <a:ext uri="{FF2B5EF4-FFF2-40B4-BE49-F238E27FC236}">
                <a16:creationId xmlns:a16="http://schemas.microsoft.com/office/drawing/2014/main" id="{DB440ECC-CB43-49D3-ABF3-A5F4F308E7E2}"/>
              </a:ext>
            </a:extLst>
          </p:cNvPr>
          <p:cNvSpPr>
            <a:spLocks noGrp="1"/>
          </p:cNvSpPr>
          <p:nvPr>
            <p:ph type="dt" sz="half" idx="19"/>
          </p:nvPr>
        </p:nvSpPr>
        <p:spPr/>
        <p:txBody>
          <a:bodyPr/>
          <a:lstStyle/>
          <a:p>
            <a:fld id="{08E4C5DD-8E03-4FAA-8921-CB640E00BA12}" type="datetime3">
              <a:rPr lang="en-US" smtClean="0"/>
              <a:t>19 November 2021</a:t>
            </a:fld>
            <a:endParaRPr lang="en-IN" dirty="0"/>
          </a:p>
        </p:txBody>
      </p:sp>
      <p:sp>
        <p:nvSpPr>
          <p:cNvPr id="4" name="Footer Placeholder 3">
            <a:extLst>
              <a:ext uri="{FF2B5EF4-FFF2-40B4-BE49-F238E27FC236}">
                <a16:creationId xmlns:a16="http://schemas.microsoft.com/office/drawing/2014/main" id="{A4279E38-5A0D-4584-B4BB-113C1A4C50C4}"/>
              </a:ext>
            </a:extLst>
          </p:cNvPr>
          <p:cNvSpPr>
            <a:spLocks noGrp="1"/>
          </p:cNvSpPr>
          <p:nvPr>
            <p:ph type="ftr" sz="quarter" idx="20"/>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BE3F8B89-1ED7-4BD8-90B0-47F3DF32AD7E}"/>
              </a:ext>
            </a:extLst>
          </p:cNvPr>
          <p:cNvSpPr>
            <a:spLocks noGrp="1"/>
          </p:cNvSpPr>
          <p:nvPr>
            <p:ph type="sldNum" sz="quarter" idx="21"/>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852919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rd slide_Quotes">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54B0064F-CA12-4F8F-B694-23C41AD0F16D}"/>
              </a:ext>
            </a:extLst>
          </p:cNvPr>
          <p:cNvGrpSpPr>
            <a:grpSpLocks noChangeAspect="1"/>
          </p:cNvGrpSpPr>
          <p:nvPr userDrawn="1"/>
        </p:nvGrpSpPr>
        <p:grpSpPr bwMode="auto">
          <a:xfrm>
            <a:off x="8284464" y="6327648"/>
            <a:ext cx="402336" cy="412867"/>
            <a:chOff x="7110" y="4004"/>
            <a:chExt cx="191" cy="196"/>
          </a:xfrm>
        </p:grpSpPr>
        <p:sp>
          <p:nvSpPr>
            <p:cNvPr id="8" name="Freeform 5">
              <a:extLst>
                <a:ext uri="{FF2B5EF4-FFF2-40B4-BE49-F238E27FC236}">
                  <a16:creationId xmlns:a16="http://schemas.microsoft.com/office/drawing/2014/main" id="{F93F004B-02B9-4455-A020-115CFB37BEEC}"/>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Freeform 6">
              <a:extLst>
                <a:ext uri="{FF2B5EF4-FFF2-40B4-BE49-F238E27FC236}">
                  <a16:creationId xmlns:a16="http://schemas.microsoft.com/office/drawing/2014/main" id="{19F4E2CA-BA89-47F8-8C68-7CACFBAF8226}"/>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 name="Freeform 7">
              <a:extLst>
                <a:ext uri="{FF2B5EF4-FFF2-40B4-BE49-F238E27FC236}">
                  <a16:creationId xmlns:a16="http://schemas.microsoft.com/office/drawing/2014/main" id="{32993525-96BF-457D-86C8-A5E217C20BF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6" name="Date Placeholder 2">
            <a:extLst>
              <a:ext uri="{FF2B5EF4-FFF2-40B4-BE49-F238E27FC236}">
                <a16:creationId xmlns:a16="http://schemas.microsoft.com/office/drawing/2014/main" id="{D8973D65-036E-4D65-AAA3-1427C4AA0C9B}"/>
              </a:ext>
            </a:extLst>
          </p:cNvPr>
          <p:cNvSpPr>
            <a:spLocks noGrp="1"/>
          </p:cNvSpPr>
          <p:nvPr>
            <p:ph type="dt" sz="half" idx="19"/>
          </p:nvPr>
        </p:nvSpPr>
        <p:spPr>
          <a:xfrm>
            <a:off x="1892301" y="6516456"/>
            <a:ext cx="1191258" cy="180000"/>
          </a:xfrm>
        </p:spPr>
        <p:txBody>
          <a:bodyPr/>
          <a:lstStyle>
            <a:lvl1pPr>
              <a:defRPr>
                <a:solidFill>
                  <a:schemeClr val="tx1"/>
                </a:solidFill>
              </a:defRPr>
            </a:lvl1pPr>
          </a:lstStyle>
          <a:p>
            <a:fld id="{08E4C5DD-8E03-4FAA-8921-CB640E00BA12}" type="datetime3">
              <a:rPr lang="en-US" smtClean="0"/>
              <a:pPr/>
              <a:t>19 November 2021</a:t>
            </a:fld>
            <a:endParaRPr lang="en-US" dirty="0"/>
          </a:p>
        </p:txBody>
      </p:sp>
      <p:sp>
        <p:nvSpPr>
          <p:cNvPr id="11" name="Footer Placeholder 3">
            <a:extLst>
              <a:ext uri="{FF2B5EF4-FFF2-40B4-BE49-F238E27FC236}">
                <a16:creationId xmlns:a16="http://schemas.microsoft.com/office/drawing/2014/main" id="{E9711A3A-DB5C-4C5F-BF5A-7DBDD6EFF607}"/>
              </a:ext>
            </a:extLst>
          </p:cNvPr>
          <p:cNvSpPr>
            <a:spLocks noGrp="1"/>
          </p:cNvSpPr>
          <p:nvPr>
            <p:ph type="ftr" sz="quarter" idx="20"/>
          </p:nvPr>
        </p:nvSpPr>
        <p:spPr>
          <a:xfrm>
            <a:off x="3321561" y="6516456"/>
            <a:ext cx="3086100" cy="180000"/>
          </a:xfrm>
        </p:spPr>
        <p:txBody>
          <a:bodyPr/>
          <a:lstStyle>
            <a:lvl1pPr>
              <a:defRPr>
                <a:solidFill>
                  <a:schemeClr val="tx1"/>
                </a:solidFill>
              </a:defRPr>
            </a:lvl1pPr>
          </a:lstStyle>
          <a:p>
            <a:r>
              <a:rPr lang="en-US" dirty="0"/>
              <a:t>Presentation title</a:t>
            </a:r>
          </a:p>
        </p:txBody>
      </p:sp>
      <p:sp>
        <p:nvSpPr>
          <p:cNvPr id="12" name="Slide Number Placeholder 5">
            <a:extLst>
              <a:ext uri="{FF2B5EF4-FFF2-40B4-BE49-F238E27FC236}">
                <a16:creationId xmlns:a16="http://schemas.microsoft.com/office/drawing/2014/main" id="{B40A4236-AC64-456A-B3F9-BED410655701}"/>
              </a:ext>
            </a:extLst>
          </p:cNvPr>
          <p:cNvSpPr>
            <a:spLocks noGrp="1"/>
          </p:cNvSpPr>
          <p:nvPr>
            <p:ph type="sldNum" sz="quarter" idx="21"/>
          </p:nvPr>
        </p:nvSpPr>
        <p:spPr>
          <a:xfrm>
            <a:off x="363093" y="6516456"/>
            <a:ext cx="663066" cy="180000"/>
          </a:xfrm>
        </p:spPr>
        <p:txBody>
          <a:bodyPr/>
          <a:lstStyle>
            <a:lvl1pPr>
              <a:defRPr>
                <a:solidFill>
                  <a:schemeClr val="tx1"/>
                </a:solidFill>
              </a:defRPr>
            </a:lvl1p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3601810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tandard slide_Quot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07F99-5C2B-4FC6-A3DF-23E011C842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
        <p:nvSpPr>
          <p:cNvPr id="7" name="Text Placeholder 11">
            <a:extLst>
              <a:ext uri="{FF2B5EF4-FFF2-40B4-BE49-F238E27FC236}">
                <a16:creationId xmlns:a16="http://schemas.microsoft.com/office/drawing/2014/main" id="{8FBE9395-9BF1-4306-9F29-1F8E92C9F8DB}"/>
              </a:ext>
            </a:extLst>
          </p:cNvPr>
          <p:cNvSpPr txBox="1">
            <a:spLocks/>
          </p:cNvSpPr>
          <p:nvPr userDrawn="1"/>
        </p:nvSpPr>
        <p:spPr>
          <a:xfrm>
            <a:off x="3757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8" name="Text Placeholder 6">
            <a:extLst>
              <a:ext uri="{FF2B5EF4-FFF2-40B4-BE49-F238E27FC236}">
                <a16:creationId xmlns:a16="http://schemas.microsoft.com/office/drawing/2014/main" id="{87DD12F9-AC78-4784-A2C0-5FB6EC5AA315}"/>
              </a:ext>
            </a:extLst>
          </p:cNvPr>
          <p:cNvSpPr>
            <a:spLocks noGrp="1"/>
          </p:cNvSpPr>
          <p:nvPr>
            <p:ph type="body" sz="quarter" idx="10"/>
          </p:nvPr>
        </p:nvSpPr>
        <p:spPr>
          <a:xfrm>
            <a:off x="4117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9" name="Text Placeholder 6">
            <a:extLst>
              <a:ext uri="{FF2B5EF4-FFF2-40B4-BE49-F238E27FC236}">
                <a16:creationId xmlns:a16="http://schemas.microsoft.com/office/drawing/2014/main" id="{3BB2527F-4DCE-4CB5-A96D-2E432FD5A07B}"/>
              </a:ext>
            </a:extLst>
          </p:cNvPr>
          <p:cNvSpPr>
            <a:spLocks noGrp="1"/>
          </p:cNvSpPr>
          <p:nvPr>
            <p:ph type="body" sz="quarter" idx="11" hasCustomPrompt="1"/>
          </p:nvPr>
        </p:nvSpPr>
        <p:spPr>
          <a:xfrm>
            <a:off x="4117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10" name="Text Placeholder 6">
            <a:extLst>
              <a:ext uri="{FF2B5EF4-FFF2-40B4-BE49-F238E27FC236}">
                <a16:creationId xmlns:a16="http://schemas.microsoft.com/office/drawing/2014/main" id="{47DFFB3C-E689-440E-8EDB-465853B34606}"/>
              </a:ext>
            </a:extLst>
          </p:cNvPr>
          <p:cNvSpPr>
            <a:spLocks noGrp="1"/>
          </p:cNvSpPr>
          <p:nvPr>
            <p:ph type="body" sz="quarter" idx="12" hasCustomPrompt="1"/>
          </p:nvPr>
        </p:nvSpPr>
        <p:spPr>
          <a:xfrm>
            <a:off x="4117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grpSp>
        <p:nvGrpSpPr>
          <p:cNvPr id="11" name="Group 4">
            <a:extLst>
              <a:ext uri="{FF2B5EF4-FFF2-40B4-BE49-F238E27FC236}">
                <a16:creationId xmlns:a16="http://schemas.microsoft.com/office/drawing/2014/main" id="{09667CEE-F273-4416-9D45-A0E825F14911}"/>
              </a:ext>
            </a:extLst>
          </p:cNvPr>
          <p:cNvGrpSpPr>
            <a:grpSpLocks noChangeAspect="1"/>
          </p:cNvGrpSpPr>
          <p:nvPr userDrawn="1"/>
        </p:nvGrpSpPr>
        <p:grpSpPr bwMode="auto">
          <a:xfrm>
            <a:off x="8284464" y="6327648"/>
            <a:ext cx="402336" cy="412867"/>
            <a:chOff x="7110" y="4004"/>
            <a:chExt cx="191" cy="196"/>
          </a:xfrm>
        </p:grpSpPr>
        <p:sp>
          <p:nvSpPr>
            <p:cNvPr id="12" name="Freeform 5">
              <a:extLst>
                <a:ext uri="{FF2B5EF4-FFF2-40B4-BE49-F238E27FC236}">
                  <a16:creationId xmlns:a16="http://schemas.microsoft.com/office/drawing/2014/main" id="{D43F5A26-EE33-4654-ACA2-880B36B2758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 name="Freeform 6">
              <a:extLst>
                <a:ext uri="{FF2B5EF4-FFF2-40B4-BE49-F238E27FC236}">
                  <a16:creationId xmlns:a16="http://schemas.microsoft.com/office/drawing/2014/main" id="{325D6EF1-9951-4386-9E98-24FDBF58272A}"/>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Freeform 7">
              <a:extLst>
                <a:ext uri="{FF2B5EF4-FFF2-40B4-BE49-F238E27FC236}">
                  <a16:creationId xmlns:a16="http://schemas.microsoft.com/office/drawing/2014/main" id="{572CC147-C47E-4B17-9D76-D39D3C36CEF3}"/>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15054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tandard slide_Quotes">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BD7B1EAA-D62E-426F-9D29-F674CEB29C31}"/>
              </a:ext>
            </a:extLst>
          </p:cNvPr>
          <p:cNvSpPr>
            <a:spLocks noGrp="1"/>
          </p:cNvSpPr>
          <p:nvPr>
            <p:ph type="body" sz="quarter" idx="10"/>
          </p:nvPr>
        </p:nvSpPr>
        <p:spPr>
          <a:xfrm>
            <a:off x="1926000"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C43D8C34-69FC-4DEE-BC95-D2F629475EBD}"/>
              </a:ext>
            </a:extLst>
          </p:cNvPr>
          <p:cNvSpPr>
            <a:spLocks noGrp="1"/>
          </p:cNvSpPr>
          <p:nvPr>
            <p:ph type="body" sz="quarter" idx="11" hasCustomPrompt="1"/>
          </p:nvPr>
        </p:nvSpPr>
        <p:spPr>
          <a:xfrm>
            <a:off x="1926000" y="551683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78FCBB-C01D-4FF8-828E-0E27552CA9CC}"/>
              </a:ext>
            </a:extLst>
          </p:cNvPr>
          <p:cNvSpPr>
            <a:spLocks noGrp="1"/>
          </p:cNvSpPr>
          <p:nvPr>
            <p:ph type="body" sz="quarter" idx="12" hasCustomPrompt="1"/>
          </p:nvPr>
        </p:nvSpPr>
        <p:spPr>
          <a:xfrm>
            <a:off x="1926000" y="582887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7" name="Text Placeholder 11">
            <a:extLst>
              <a:ext uri="{FF2B5EF4-FFF2-40B4-BE49-F238E27FC236}">
                <a16:creationId xmlns:a16="http://schemas.microsoft.com/office/drawing/2014/main" id="{0AD41D48-C813-4F78-A2C8-0758D2B7DC18}"/>
              </a:ext>
            </a:extLst>
          </p:cNvPr>
          <p:cNvSpPr txBox="1">
            <a:spLocks/>
          </p:cNvSpPr>
          <p:nvPr userDrawn="1"/>
        </p:nvSpPr>
        <p:spPr>
          <a:xfrm>
            <a:off x="3402806"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grpSp>
        <p:nvGrpSpPr>
          <p:cNvPr id="9" name="Group 4">
            <a:extLst>
              <a:ext uri="{FF2B5EF4-FFF2-40B4-BE49-F238E27FC236}">
                <a16:creationId xmlns:a16="http://schemas.microsoft.com/office/drawing/2014/main" id="{FF60CB08-2DD7-4911-8D80-BCAC7944540B}"/>
              </a:ext>
            </a:extLst>
          </p:cNvPr>
          <p:cNvGrpSpPr>
            <a:grpSpLocks noChangeAspect="1"/>
          </p:cNvGrpSpPr>
          <p:nvPr userDrawn="1"/>
        </p:nvGrpSpPr>
        <p:grpSpPr bwMode="auto">
          <a:xfrm>
            <a:off x="8284464" y="6327648"/>
            <a:ext cx="402336" cy="412867"/>
            <a:chOff x="7110" y="4004"/>
            <a:chExt cx="191" cy="196"/>
          </a:xfrm>
        </p:grpSpPr>
        <p:sp>
          <p:nvSpPr>
            <p:cNvPr id="10" name="Freeform 5">
              <a:extLst>
                <a:ext uri="{FF2B5EF4-FFF2-40B4-BE49-F238E27FC236}">
                  <a16:creationId xmlns:a16="http://schemas.microsoft.com/office/drawing/2014/main" id="{C7E6D8E8-E311-4EB7-AFAA-50963EA7B15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6">
              <a:extLst>
                <a:ext uri="{FF2B5EF4-FFF2-40B4-BE49-F238E27FC236}">
                  <a16:creationId xmlns:a16="http://schemas.microsoft.com/office/drawing/2014/main" id="{53EFA7D4-C8AD-4C58-A0EE-C2B70039364F}"/>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Freeform 7">
              <a:extLst>
                <a:ext uri="{FF2B5EF4-FFF2-40B4-BE49-F238E27FC236}">
                  <a16:creationId xmlns:a16="http://schemas.microsoft.com/office/drawing/2014/main" id="{E459CDB2-C2F0-4E1A-AC90-F93C856AA59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729451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buNone/>
              <a:defRPr>
                <a:solidFill>
                  <a:schemeClr val="bg1"/>
                </a:solidFill>
              </a:defRPr>
            </a:lvl1pPr>
            <a:lvl2pPr marL="267319">
              <a:defRPr>
                <a:solidFill>
                  <a:schemeClr val="bg1"/>
                </a:solidFill>
              </a:defRPr>
            </a:lvl2pPr>
            <a:lvl3pPr marL="534639">
              <a:defRPr>
                <a:solidFill>
                  <a:schemeClr val="bg1"/>
                </a:solidFill>
              </a:defRPr>
            </a:lvl3pPr>
            <a:lvl4pPr marL="801958">
              <a:defRPr>
                <a:solidFill>
                  <a:schemeClr val="bg1"/>
                </a:solidFill>
              </a:defRPr>
            </a:lvl4pPr>
            <a:lvl5pPr marL="1069277">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a:extLst>
              <a:ext uri="{FF2B5EF4-FFF2-40B4-BE49-F238E27FC236}">
                <a16:creationId xmlns:a16="http://schemas.microsoft.com/office/drawing/2014/main" id="{3CBF0A34-C36D-461B-A015-21A5DA63B593}"/>
              </a:ext>
            </a:extLst>
          </p:cNvPr>
          <p:cNvSpPr>
            <a:spLocks noGrp="1"/>
          </p:cNvSpPr>
          <p:nvPr>
            <p:ph type="dt" sz="half" idx="10"/>
          </p:nvPr>
        </p:nvSpPr>
        <p:spPr/>
        <p:txBody>
          <a:bodyPr/>
          <a:lstStyle/>
          <a:p>
            <a:fld id="{B8860E02-1003-4EAE-8667-0F1BC9077C64}" type="datetime3">
              <a:rPr lang="en-US" smtClean="0"/>
              <a:t>19 November 2021</a:t>
            </a:fld>
            <a:endParaRPr lang="en-IN" dirty="0"/>
          </a:p>
        </p:txBody>
      </p:sp>
      <p:sp>
        <p:nvSpPr>
          <p:cNvPr id="5" name="Footer Placeholder 4">
            <a:extLst>
              <a:ext uri="{FF2B5EF4-FFF2-40B4-BE49-F238E27FC236}">
                <a16:creationId xmlns:a16="http://schemas.microsoft.com/office/drawing/2014/main" id="{23ECF0E1-C505-48F8-AD92-7D8685FF4866}"/>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2B682A11-B39D-4FE0-A53D-0F1661DE0519}"/>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5540073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3" name="Date Placeholder 2">
            <a:extLst>
              <a:ext uri="{FF2B5EF4-FFF2-40B4-BE49-F238E27FC236}">
                <a16:creationId xmlns:a16="http://schemas.microsoft.com/office/drawing/2014/main" id="{D03DAEA1-6A90-4FC2-97C7-E8CE03914355}"/>
              </a:ext>
            </a:extLst>
          </p:cNvPr>
          <p:cNvSpPr>
            <a:spLocks noGrp="1"/>
          </p:cNvSpPr>
          <p:nvPr>
            <p:ph type="dt" sz="half" idx="10"/>
          </p:nvPr>
        </p:nvSpPr>
        <p:spPr/>
        <p:txBody>
          <a:bodyPr/>
          <a:lstStyle/>
          <a:p>
            <a:fld id="{35C1A2B2-412B-49EA-99B0-067813210617}" type="datetime3">
              <a:rPr lang="en-US" smtClean="0"/>
              <a:t>19 November 2021</a:t>
            </a:fld>
            <a:endParaRPr lang="en-IN" dirty="0"/>
          </a:p>
        </p:txBody>
      </p:sp>
      <p:sp>
        <p:nvSpPr>
          <p:cNvPr id="4" name="Footer Placeholder 3">
            <a:extLst>
              <a:ext uri="{FF2B5EF4-FFF2-40B4-BE49-F238E27FC236}">
                <a16:creationId xmlns:a16="http://schemas.microsoft.com/office/drawing/2014/main" id="{3B819100-2154-4CEF-A4AE-869A873311B2}"/>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A3B93803-CB8A-4830-8E96-5C407868A052}"/>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99101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94200"/>
            <a:ext cx="8229600" cy="590400"/>
          </a:xfrm>
        </p:spPr>
        <p:txBody>
          <a:bodyPr/>
          <a:lstStyle>
            <a:lvl1pPr>
              <a:defRPr sz="1799">
                <a:solidFill>
                  <a:schemeClr val="bg1"/>
                </a:solidFill>
              </a:defRPr>
            </a:lvl1pPr>
          </a:lstStyle>
          <a:p>
            <a:r>
              <a:rPr lang="en-US" dirty="0"/>
              <a:t>Standard slide</a:t>
            </a:r>
            <a:endParaRPr lang="en-GB" dirty="0"/>
          </a:p>
        </p:txBody>
      </p:sp>
      <p:sp>
        <p:nvSpPr>
          <p:cNvPr id="3" name="Date Placeholder 2">
            <a:extLst>
              <a:ext uri="{FF2B5EF4-FFF2-40B4-BE49-F238E27FC236}">
                <a16:creationId xmlns:a16="http://schemas.microsoft.com/office/drawing/2014/main" id="{55AF1241-E9B6-4AFC-94DC-380325C3DEA4}"/>
              </a:ext>
            </a:extLst>
          </p:cNvPr>
          <p:cNvSpPr>
            <a:spLocks noGrp="1"/>
          </p:cNvSpPr>
          <p:nvPr>
            <p:ph type="dt" sz="half" idx="10"/>
          </p:nvPr>
        </p:nvSpPr>
        <p:spPr/>
        <p:txBody>
          <a:bodyPr/>
          <a:lstStyle/>
          <a:p>
            <a:fld id="{17D657FC-BEB6-472D-B2FA-5939A6D4E9E2}" type="datetime3">
              <a:rPr lang="en-US" smtClean="0"/>
              <a:t>19 November 2021</a:t>
            </a:fld>
            <a:endParaRPr lang="en-IN" dirty="0"/>
          </a:p>
        </p:txBody>
      </p:sp>
      <p:sp>
        <p:nvSpPr>
          <p:cNvPr id="4" name="Footer Placeholder 3">
            <a:extLst>
              <a:ext uri="{FF2B5EF4-FFF2-40B4-BE49-F238E27FC236}">
                <a16:creationId xmlns:a16="http://schemas.microsoft.com/office/drawing/2014/main" id="{F7181A62-2FE8-40E2-AD71-A2FCBF45A1CA}"/>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4434FE67-B066-4247-BB41-6FE7CE167E55}"/>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4047318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457201" y="1137919"/>
            <a:ext cx="4038600"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1" y="1137919"/>
            <a:ext cx="4038600"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349"/>
            </a:lvl6pPr>
            <a:lvl7pPr>
              <a:defRPr sz="1349"/>
            </a:lvl7pPr>
            <a:lvl8pPr>
              <a:defRPr sz="1349"/>
            </a:lvl8pPr>
            <a:lvl9pPr>
              <a:defRPr sz="1349"/>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a:extLst>
              <a:ext uri="{FF2B5EF4-FFF2-40B4-BE49-F238E27FC236}">
                <a16:creationId xmlns:a16="http://schemas.microsoft.com/office/drawing/2014/main" id="{2E1BDE01-7D08-4922-9259-4581BC33C3E0}"/>
              </a:ext>
            </a:extLst>
          </p:cNvPr>
          <p:cNvSpPr>
            <a:spLocks noGrp="1"/>
          </p:cNvSpPr>
          <p:nvPr>
            <p:ph type="dt" sz="half" idx="10"/>
          </p:nvPr>
        </p:nvSpPr>
        <p:spPr/>
        <p:txBody>
          <a:bodyPr/>
          <a:lstStyle/>
          <a:p>
            <a:fld id="{231F249C-FD77-4F22-A6EF-43F8DC053B7D}" type="datetime3">
              <a:rPr lang="en-US" smtClean="0"/>
              <a:t>19 November 2021</a:t>
            </a:fld>
            <a:endParaRPr lang="en-IN" dirty="0"/>
          </a:p>
        </p:txBody>
      </p:sp>
      <p:sp>
        <p:nvSpPr>
          <p:cNvPr id="6" name="Footer Placeholder 5">
            <a:extLst>
              <a:ext uri="{FF2B5EF4-FFF2-40B4-BE49-F238E27FC236}">
                <a16:creationId xmlns:a16="http://schemas.microsoft.com/office/drawing/2014/main" id="{029C6724-47E1-45B5-B455-099BFD53BBF7}"/>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98340A57-5875-43E6-BEEA-8CEBCDCA3097}"/>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3909254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9247"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7304" y="1869441"/>
            <a:ext cx="4042800" cy="4256075"/>
          </a:xfrm>
        </p:spPr>
        <p:txBody>
          <a:bodyPr/>
          <a:lstStyle>
            <a:lvl1pPr>
              <a:defRPr sz="1499">
                <a:solidFill>
                  <a:schemeClr val="bg1"/>
                </a:solidFill>
              </a:defRPr>
            </a:lvl1pPr>
            <a:lvl2pPr>
              <a:defRPr sz="1349">
                <a:solidFill>
                  <a:schemeClr val="bg1"/>
                </a:solidFill>
              </a:defRPr>
            </a:lvl2pPr>
            <a:lvl3pPr>
              <a:defRPr sz="1199">
                <a:solidFill>
                  <a:schemeClr val="bg1"/>
                </a:solidFill>
              </a:defRPr>
            </a:lvl3pPr>
            <a:lvl4pPr>
              <a:defRPr sz="1049">
                <a:solidFill>
                  <a:schemeClr val="bg1"/>
                </a:solidFill>
              </a:defRPr>
            </a:lvl4pPr>
            <a:lvl5pPr>
              <a:defRPr sz="900">
                <a:solidFill>
                  <a:schemeClr val="bg1"/>
                </a:solidFill>
              </a:defRPr>
            </a:lvl5pPr>
            <a:lvl6pPr>
              <a:defRPr sz="1349"/>
            </a:lvl6pPr>
            <a:lvl7pPr>
              <a:defRPr sz="1349"/>
            </a:lvl7pPr>
            <a:lvl8pPr>
              <a:defRPr sz="1349"/>
            </a:lvl8pPr>
            <a:lvl9pPr>
              <a:defRPr sz="134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p:cNvSpPr>
            <a:spLocks noGrp="1"/>
          </p:cNvSpPr>
          <p:nvPr>
            <p:ph type="body" sz="quarter" idx="12"/>
          </p:nvPr>
        </p:nvSpPr>
        <p:spPr>
          <a:xfrm>
            <a:off x="457201" y="1137920"/>
            <a:ext cx="4042800" cy="640800"/>
          </a:xfrm>
        </p:spPr>
        <p:txBody>
          <a:bodyPr anchor="t" anchorCtr="0"/>
          <a:lstStyle>
            <a:lvl1pPr>
              <a:buNone/>
              <a:defRPr b="1">
                <a:solidFill>
                  <a:schemeClr val="bg1"/>
                </a:solidFill>
              </a:defRPr>
            </a:lvl1pPr>
          </a:lstStyle>
          <a:p>
            <a:pPr lvl="0"/>
            <a:r>
              <a:rPr lang="en-US"/>
              <a:t>Edit Master text styles</a:t>
            </a:r>
          </a:p>
        </p:txBody>
      </p:sp>
      <p:sp>
        <p:nvSpPr>
          <p:cNvPr id="11" name="Text Placeholder 9"/>
          <p:cNvSpPr>
            <a:spLocks noGrp="1"/>
          </p:cNvSpPr>
          <p:nvPr>
            <p:ph type="body" sz="quarter" idx="13"/>
          </p:nvPr>
        </p:nvSpPr>
        <p:spPr>
          <a:xfrm>
            <a:off x="4647304" y="1137920"/>
            <a:ext cx="4042800" cy="640800"/>
          </a:xfrm>
        </p:spPr>
        <p:txBody>
          <a:bodyPr anchor="t" anchorCtr="0"/>
          <a:lstStyle>
            <a:lvl1pPr>
              <a:buNone/>
              <a:defRPr b="1">
                <a:solidFill>
                  <a:schemeClr val="bg1"/>
                </a:solidFill>
              </a:defRPr>
            </a:lvl1pPr>
          </a:lstStyle>
          <a:p>
            <a:pPr lvl="0"/>
            <a:r>
              <a:rPr lang="en-US"/>
              <a:t>Edit Master text styles</a:t>
            </a:r>
          </a:p>
        </p:txBody>
      </p:sp>
      <p:sp>
        <p:nvSpPr>
          <p:cNvPr id="2" name="Title 1"/>
          <p:cNvSpPr>
            <a:spLocks noGrp="1"/>
          </p:cNvSpPr>
          <p:nvPr>
            <p:ph type="title"/>
          </p:nvPr>
        </p:nvSpPr>
        <p:spPr>
          <a:xfrm>
            <a:off x="457201" y="294200"/>
            <a:ext cx="8229600" cy="590880"/>
          </a:xfrm>
        </p:spPr>
        <p:txBody>
          <a:bodyPr/>
          <a:lstStyle>
            <a:lvl1pPr>
              <a:defRPr>
                <a:solidFill>
                  <a:schemeClr val="bg1"/>
                </a:solidFill>
              </a:defRPr>
            </a:lvl1pPr>
          </a:lstStyle>
          <a:p>
            <a:r>
              <a:rPr lang="en-US"/>
              <a:t>Click to edit Master title style</a:t>
            </a:r>
            <a:endParaRPr lang="en-US" dirty="0"/>
          </a:p>
        </p:txBody>
      </p:sp>
      <p:sp>
        <p:nvSpPr>
          <p:cNvPr id="14" name="Line 10">
            <a:extLst>
              <a:ext uri="{FF2B5EF4-FFF2-40B4-BE49-F238E27FC236}">
                <a16:creationId xmlns:a16="http://schemas.microsoft.com/office/drawing/2014/main" id="{9773E7D9-2434-4381-A00D-27B62C086733}"/>
              </a:ext>
            </a:extLst>
          </p:cNvPr>
          <p:cNvSpPr>
            <a:spLocks noChangeShapeType="1"/>
          </p:cNvSpPr>
          <p:nvPr/>
        </p:nvSpPr>
        <p:spPr bwMode="auto">
          <a:xfrm>
            <a:off x="457200" y="907750"/>
            <a:ext cx="823071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a:extLst>
              <a:ext uri="{FF2B5EF4-FFF2-40B4-BE49-F238E27FC236}">
                <a16:creationId xmlns:a16="http://schemas.microsoft.com/office/drawing/2014/main" id="{BFCA5F9A-0842-4BED-A447-9C3F6915DCDD}"/>
              </a:ext>
            </a:extLst>
          </p:cNvPr>
          <p:cNvSpPr>
            <a:spLocks noGrp="1"/>
          </p:cNvSpPr>
          <p:nvPr>
            <p:ph type="dt" sz="half" idx="14"/>
          </p:nvPr>
        </p:nvSpPr>
        <p:spPr/>
        <p:txBody>
          <a:bodyPr/>
          <a:lstStyle/>
          <a:p>
            <a:fld id="{FDBF3969-7A23-4B37-9754-54A2A593BBDE}" type="datetime3">
              <a:rPr lang="en-US" smtClean="0"/>
              <a:t>19 November 2021</a:t>
            </a:fld>
            <a:endParaRPr lang="en-IN" dirty="0"/>
          </a:p>
        </p:txBody>
      </p:sp>
      <p:sp>
        <p:nvSpPr>
          <p:cNvPr id="6" name="Footer Placeholder 5">
            <a:extLst>
              <a:ext uri="{FF2B5EF4-FFF2-40B4-BE49-F238E27FC236}">
                <a16:creationId xmlns:a16="http://schemas.microsoft.com/office/drawing/2014/main" id="{1BE8AD82-A588-4EFB-A956-62AC671AB8A4}"/>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2F77DB56-43F3-4932-8420-FA767EBAB47B}"/>
              </a:ext>
            </a:extLst>
          </p:cNvPr>
          <p:cNvSpPr>
            <a:spLocks noGrp="1"/>
          </p:cNvSpPr>
          <p:nvPr>
            <p:ph type="sldNum" sz="quarter" idx="16"/>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8745344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B7547C-9236-44B2-927D-EE1C7DF06D31}"/>
              </a:ext>
            </a:extLst>
          </p:cNvPr>
          <p:cNvSpPr>
            <a:spLocks noGrp="1"/>
          </p:cNvSpPr>
          <p:nvPr>
            <p:ph type="dt" sz="half" idx="10"/>
          </p:nvPr>
        </p:nvSpPr>
        <p:spPr/>
        <p:txBody>
          <a:bodyPr/>
          <a:lstStyle/>
          <a:p>
            <a:fld id="{05D0B1AC-0B8C-40CC-9B36-B9B2DB76B79B}" type="datetime3">
              <a:rPr lang="en-US" smtClean="0"/>
              <a:t>19 November 2021</a:t>
            </a:fld>
            <a:endParaRPr lang="en-IN" dirty="0"/>
          </a:p>
        </p:txBody>
      </p:sp>
      <p:sp>
        <p:nvSpPr>
          <p:cNvPr id="3" name="Footer Placeholder 2">
            <a:extLst>
              <a:ext uri="{FF2B5EF4-FFF2-40B4-BE49-F238E27FC236}">
                <a16:creationId xmlns:a16="http://schemas.microsoft.com/office/drawing/2014/main" id="{7FE2AC0F-F4F4-46F1-8E38-470CA213226A}"/>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C3B301A4-CE65-4914-B017-DED28C25B268}"/>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4380659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A9D79-13D5-4189-B325-32C1E30071D2}"/>
              </a:ext>
            </a:extLst>
          </p:cNvPr>
          <p:cNvSpPr>
            <a:spLocks noGrp="1"/>
          </p:cNvSpPr>
          <p:nvPr>
            <p:ph type="dt" sz="half" idx="10"/>
          </p:nvPr>
        </p:nvSpPr>
        <p:spPr/>
        <p:txBody>
          <a:bodyPr/>
          <a:lstStyle/>
          <a:p>
            <a:fld id="{87C6314C-751B-4148-8198-F20956044432}" type="datetime3">
              <a:rPr lang="en-US" smtClean="0"/>
              <a:t>19 November 2021</a:t>
            </a:fld>
            <a:endParaRPr lang="en-IN" dirty="0"/>
          </a:p>
        </p:txBody>
      </p:sp>
      <p:sp>
        <p:nvSpPr>
          <p:cNvPr id="3" name="Footer Placeholder 2">
            <a:extLst>
              <a:ext uri="{FF2B5EF4-FFF2-40B4-BE49-F238E27FC236}">
                <a16:creationId xmlns:a16="http://schemas.microsoft.com/office/drawing/2014/main" id="{35690CD3-106E-4E37-A338-7D12BDB87EB2}"/>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6C97AA2E-8C14-46B6-80A1-837B7775D6E6}"/>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686342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13CB0-F911-4F63-ADF4-31E748E46E91}"/>
              </a:ext>
            </a:extLst>
          </p:cNvPr>
          <p:cNvSpPr>
            <a:spLocks noGrp="1"/>
          </p:cNvSpPr>
          <p:nvPr>
            <p:ph type="dt" sz="half" idx="10"/>
          </p:nvPr>
        </p:nvSpPr>
        <p:spPr/>
        <p:txBody>
          <a:bodyPr/>
          <a:lstStyle/>
          <a:p>
            <a:fld id="{D005AA61-9193-44AF-B668-28B8BC11A486}" type="datetime3">
              <a:rPr lang="en-US" smtClean="0"/>
              <a:t>19 November 2021</a:t>
            </a:fld>
            <a:endParaRPr lang="en-IN" dirty="0"/>
          </a:p>
        </p:txBody>
      </p:sp>
      <p:sp>
        <p:nvSpPr>
          <p:cNvPr id="3" name="Footer Placeholder 2">
            <a:extLst>
              <a:ext uri="{FF2B5EF4-FFF2-40B4-BE49-F238E27FC236}">
                <a16:creationId xmlns:a16="http://schemas.microsoft.com/office/drawing/2014/main" id="{B6E00D68-E42E-4E18-97BC-09F3CC3C7191}"/>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E909C18C-4659-4936-9B48-47D916992927}"/>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28391934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F7CA26-2B7B-4622-93A8-93EC10CCBE9D}"/>
              </a:ext>
            </a:extLst>
          </p:cNvPr>
          <p:cNvSpPr>
            <a:spLocks noGrp="1"/>
          </p:cNvSpPr>
          <p:nvPr>
            <p:ph type="dt" sz="half" idx="10"/>
          </p:nvPr>
        </p:nvSpPr>
        <p:spPr/>
        <p:txBody>
          <a:bodyPr/>
          <a:lstStyle/>
          <a:p>
            <a:fld id="{FB3F5D69-F807-4D09-B66E-06AAE28FCE57}" type="datetime3">
              <a:rPr lang="en-US" smtClean="0"/>
              <a:t>19 November 2021</a:t>
            </a:fld>
            <a:endParaRPr lang="en-IN" dirty="0"/>
          </a:p>
        </p:txBody>
      </p:sp>
      <p:sp>
        <p:nvSpPr>
          <p:cNvPr id="3" name="Footer Placeholder 2">
            <a:extLst>
              <a:ext uri="{FF2B5EF4-FFF2-40B4-BE49-F238E27FC236}">
                <a16:creationId xmlns:a16="http://schemas.microsoft.com/office/drawing/2014/main" id="{60E24E25-AADE-42B5-BB07-A8C5FC7FBF20}"/>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AF9B93A4-EF49-4605-8E7D-22AB1304F10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80240867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58AD78-6C49-405F-80BD-8F5F9CFAD79D}"/>
              </a:ext>
            </a:extLst>
          </p:cNvPr>
          <p:cNvSpPr>
            <a:spLocks noGrp="1"/>
          </p:cNvSpPr>
          <p:nvPr>
            <p:ph type="dt" sz="half" idx="10"/>
          </p:nvPr>
        </p:nvSpPr>
        <p:spPr/>
        <p:txBody>
          <a:bodyPr/>
          <a:lstStyle/>
          <a:p>
            <a:fld id="{1E449CCB-2F74-4AE7-9D2F-AB617BC2C6DE}" type="datetime3">
              <a:rPr lang="en-US" smtClean="0"/>
              <a:t>19 November 2021</a:t>
            </a:fld>
            <a:endParaRPr lang="en-IN" dirty="0"/>
          </a:p>
        </p:txBody>
      </p:sp>
      <p:sp>
        <p:nvSpPr>
          <p:cNvPr id="3" name="Footer Placeholder 2">
            <a:extLst>
              <a:ext uri="{FF2B5EF4-FFF2-40B4-BE49-F238E27FC236}">
                <a16:creationId xmlns:a16="http://schemas.microsoft.com/office/drawing/2014/main" id="{FA3A6C55-F277-42AF-8500-E16F039B9A4F}"/>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36368E36-B58F-4FD6-B92E-04754A1D8354}"/>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451922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9144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4E480A10-F3A8-4482-9A96-E4A2985059D6}"/>
              </a:ext>
            </a:extLst>
          </p:cNvPr>
          <p:cNvSpPr>
            <a:spLocks noGrp="1"/>
          </p:cNvSpPr>
          <p:nvPr>
            <p:ph type="dt" sz="half" idx="11"/>
          </p:nvPr>
        </p:nvSpPr>
        <p:spPr/>
        <p:txBody>
          <a:bodyPr/>
          <a:lstStyle/>
          <a:p>
            <a:fld id="{116756D8-28B7-4B79-8118-E321541624B0}" type="datetime3">
              <a:rPr lang="en-US" smtClean="0"/>
              <a:t>19 November 2021</a:t>
            </a:fld>
            <a:endParaRPr lang="en-IN" dirty="0"/>
          </a:p>
        </p:txBody>
      </p:sp>
      <p:sp>
        <p:nvSpPr>
          <p:cNvPr id="4" name="Footer Placeholder 3">
            <a:extLst>
              <a:ext uri="{FF2B5EF4-FFF2-40B4-BE49-F238E27FC236}">
                <a16:creationId xmlns:a16="http://schemas.microsoft.com/office/drawing/2014/main" id="{8D942338-84D5-44C7-ADEC-04C9C56CF23A}"/>
              </a:ext>
            </a:extLst>
          </p:cNvPr>
          <p:cNvSpPr>
            <a:spLocks noGrp="1"/>
          </p:cNvSpPr>
          <p:nvPr>
            <p:ph type="ftr" sz="quarter" idx="12"/>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4FAC4917-7B6B-475D-AAE6-8F714438F257}"/>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527179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BBDB2-BA66-4CAF-998B-9D64B00D149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728664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D09E6-0A52-4BB2-A361-86380E62A29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62252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6146139" y="1"/>
            <a:ext cx="2997862" cy="6156104"/>
          </a:xfrm>
        </p:spPr>
        <p:txBody>
          <a:bodyPr/>
          <a:lstStyle/>
          <a:p>
            <a:r>
              <a:rPr lang="en-US"/>
              <a:t>Click icon to add picture</a:t>
            </a:r>
            <a:endParaRPr lang="en-IN" dirty="0"/>
          </a:p>
        </p:txBody>
      </p:sp>
      <p:sp>
        <p:nvSpPr>
          <p:cNvPr id="2" name="Title 1"/>
          <p:cNvSpPr>
            <a:spLocks noGrp="1"/>
          </p:cNvSpPr>
          <p:nvPr>
            <p:ph type="title"/>
          </p:nvPr>
        </p:nvSpPr>
        <p:spPr>
          <a:xfrm>
            <a:off x="457201" y="294200"/>
            <a:ext cx="5580410"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457200" y="1137921"/>
            <a:ext cx="5471882" cy="873760"/>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57201" y="2311401"/>
            <a:ext cx="2683690" cy="384470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3245392" y="2311402"/>
            <a:ext cx="2683690" cy="1254759"/>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3245392" y="4236721"/>
            <a:ext cx="2683690" cy="1944160"/>
          </a:xfrm>
        </p:spPr>
        <p:txBody>
          <a:bodyPr numCol="1"/>
          <a:lstStyle>
            <a:lvl1pPr marL="0" indent="0">
              <a:buNone/>
              <a:defRPr sz="1349">
                <a:solidFill>
                  <a:schemeClr val="bg1"/>
                </a:solidFill>
                <a:latin typeface="Georgia" panose="02040502050405020303" pitchFamily="18" charset="0"/>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Quote</a:t>
            </a:r>
          </a:p>
        </p:txBody>
      </p:sp>
      <p:sp>
        <p:nvSpPr>
          <p:cNvPr id="10" name="Line 10">
            <a:extLst>
              <a:ext uri="{FF2B5EF4-FFF2-40B4-BE49-F238E27FC236}">
                <a16:creationId xmlns:a16="http://schemas.microsoft.com/office/drawing/2014/main" id="{229C318B-FAE0-4A50-A714-607EF622AFB9}"/>
              </a:ext>
            </a:extLst>
          </p:cNvPr>
          <p:cNvSpPr>
            <a:spLocks noChangeShapeType="1"/>
          </p:cNvSpPr>
          <p:nvPr userDrawn="1"/>
        </p:nvSpPr>
        <p:spPr bwMode="auto">
          <a:xfrm>
            <a:off x="457201" y="907750"/>
            <a:ext cx="559340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6C19BF30-77AC-4AB5-8632-BF71395C23EE}"/>
              </a:ext>
            </a:extLst>
          </p:cNvPr>
          <p:cNvSpPr>
            <a:spLocks noGrp="1"/>
          </p:cNvSpPr>
          <p:nvPr>
            <p:ph type="dt" sz="half" idx="14"/>
          </p:nvPr>
        </p:nvSpPr>
        <p:spPr/>
        <p:txBody>
          <a:bodyPr/>
          <a:lstStyle/>
          <a:p>
            <a:fld id="{A42C7B75-070E-4FA8-81AA-5D744EC27B20}" type="datetime3">
              <a:rPr lang="en-US" smtClean="0"/>
              <a:t>19 November 2021</a:t>
            </a:fld>
            <a:endParaRPr lang="en-IN" dirty="0"/>
          </a:p>
        </p:txBody>
      </p:sp>
      <p:sp>
        <p:nvSpPr>
          <p:cNvPr id="6" name="Footer Placeholder 5">
            <a:extLst>
              <a:ext uri="{FF2B5EF4-FFF2-40B4-BE49-F238E27FC236}">
                <a16:creationId xmlns:a16="http://schemas.microsoft.com/office/drawing/2014/main" id="{CC54475C-10CE-4EB1-B9D2-1AD083DB73E8}"/>
              </a:ext>
            </a:extLst>
          </p:cNvPr>
          <p:cNvSpPr>
            <a:spLocks noGrp="1"/>
          </p:cNvSpPr>
          <p:nvPr>
            <p:ph type="ftr" sz="quarter" idx="15"/>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559A6C31-E14E-4A28-A9E9-2D347271C86F}"/>
              </a:ext>
            </a:extLst>
          </p:cNvPr>
          <p:cNvSpPr>
            <a:spLocks noGrp="1"/>
          </p:cNvSpPr>
          <p:nvPr>
            <p:ph type="sldNum" sz="quarter" idx="16"/>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0889816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2_Final legal t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C72D4-8941-4841-A1D6-780403604C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8" name="Content Placeholder 2"/>
          <p:cNvSpPr>
            <a:spLocks noGrp="1"/>
          </p:cNvSpPr>
          <p:nvPr>
            <p:ph idx="1"/>
          </p:nvPr>
        </p:nvSpPr>
        <p:spPr>
          <a:xfrm>
            <a:off x="455612" y="719139"/>
            <a:ext cx="3506400" cy="5210062"/>
          </a:xfrm>
        </p:spPr>
        <p:txBody>
          <a:bodyPr/>
          <a:lstStyle>
            <a:lvl1pPr marL="0" indent="0" algn="l" defTabSz="746124" rtl="0" fontAlgn="base">
              <a:lnSpc>
                <a:spcPct val="100000"/>
              </a:lnSpc>
              <a:spcBef>
                <a:spcPct val="70000"/>
              </a:spcBef>
              <a:spcAft>
                <a:spcPct val="0"/>
              </a:spcAft>
              <a:buSzPct val="100000"/>
              <a:buNone/>
              <a:defRPr lang="en-US" sz="900" kern="1200" noProof="0" dirty="0" smtClean="0">
                <a:solidFill>
                  <a:schemeClr val="bg1"/>
                </a:solidFill>
                <a:latin typeface="EYInterstate Light" panose="02000506000000020004" pitchFamily="2" charset="0"/>
                <a:ea typeface="+mn-ea"/>
                <a:cs typeface="Arial" pitchFamily="34" charset="0"/>
              </a:defRPr>
            </a:lvl1pPr>
            <a:lvl2pPr marL="0" indent="0" algn="l" defTabSz="746124" rtl="0" fontAlgn="base">
              <a:lnSpc>
                <a:spcPct val="100000"/>
              </a:lnSpc>
              <a:spcBef>
                <a:spcPct val="0"/>
              </a:spcBef>
              <a:spcAft>
                <a:spcPct val="0"/>
              </a:spcAft>
              <a:buSzPct val="100000"/>
              <a:buNone/>
              <a:defRPr lang="en-US" sz="675" b="1" kern="1200" noProof="0" dirty="0" smtClean="0">
                <a:solidFill>
                  <a:schemeClr val="bg1"/>
                </a:solidFill>
                <a:latin typeface="EYInterstate Light" panose="02000506000000020004" pitchFamily="2" charset="0"/>
                <a:ea typeface="+mn-ea"/>
                <a:cs typeface="Arial" pitchFamily="34" charset="0"/>
              </a:defRPr>
            </a:lvl2pPr>
            <a:lvl3pPr marL="132089" indent="-132089" algn="l" defTabSz="746124" rtl="0" fontAlgn="base">
              <a:lnSpc>
                <a:spcPct val="100000"/>
              </a:lnSpc>
              <a:spcBef>
                <a:spcPct val="0"/>
              </a:spcBef>
              <a:spcAft>
                <a:spcPct val="0"/>
              </a:spcAft>
              <a:buClr>
                <a:schemeClr val="tx2"/>
              </a:buClr>
              <a:buSzPct val="70000"/>
              <a:buFont typeface="Arial" pitchFamily="34" charset="0"/>
              <a:buChar char="►"/>
              <a:defRPr lang="en-US" sz="675" b="1" kern="1200" noProof="0" dirty="0" smtClean="0">
                <a:solidFill>
                  <a:schemeClr val="bg1"/>
                </a:solidFill>
                <a:latin typeface="EYInterstate Light" panose="02000506000000020004" pitchFamily="2" charset="0"/>
                <a:ea typeface="+mn-ea"/>
                <a:cs typeface="Arial" pitchFamily="34" charset="0"/>
              </a:defRPr>
            </a:lvl3pPr>
            <a:lvl4pPr marL="0" indent="0" algn="l" defTabSz="746124" rtl="0" fontAlgn="base">
              <a:lnSpc>
                <a:spcPct val="100000"/>
              </a:lnSpc>
              <a:spcBef>
                <a:spcPct val="0"/>
              </a:spcBef>
              <a:spcAft>
                <a:spcPct val="0"/>
              </a:spcAft>
              <a:buSzPct val="100000"/>
              <a:buNone/>
              <a:defRPr lang="en-US" sz="600" kern="1200" noProof="0" dirty="0" smtClean="0">
                <a:solidFill>
                  <a:schemeClr val="bg1"/>
                </a:solidFill>
                <a:latin typeface="EYInterstate Light" panose="02000506000000020004" pitchFamily="2" charset="0"/>
                <a:ea typeface="+mn-ea"/>
                <a:cs typeface="Arial" pitchFamily="34" charset="0"/>
              </a:defRPr>
            </a:lvl4pPr>
            <a:lvl5pPr marL="141609" indent="-141609" algn="l" defTabSz="746124" rtl="0" fontAlgn="base">
              <a:lnSpc>
                <a:spcPct val="100000"/>
              </a:lnSpc>
              <a:spcBef>
                <a:spcPct val="0"/>
              </a:spcBef>
              <a:spcAft>
                <a:spcPct val="0"/>
              </a:spcAft>
              <a:buClr>
                <a:schemeClr val="tx2"/>
              </a:buClr>
              <a:buSzPct val="70000"/>
              <a:buFont typeface="Arial" pitchFamily="34" charset="0"/>
              <a:buChar char="►"/>
              <a:defRPr lang="en-US" sz="600" kern="1200" noProof="0" dirty="0">
                <a:solidFill>
                  <a:schemeClr val="bg1"/>
                </a:solidFill>
                <a:latin typeface="EYInterstate Light" panose="02000506000000020004" pitchFamily="2" charset="0"/>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6829143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2666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594360"/>
          </a:xfrm>
        </p:spPr>
        <p:txBody>
          <a:bodyPr/>
          <a:lstStyle>
            <a:lvl1pPr>
              <a:defRPr sz="2400">
                <a:solidFill>
                  <a:schemeClr val="bg1"/>
                </a:solidFill>
                <a:latin typeface="EYInterstate Light" panose="02000506000000020004" pitchFamily="2" charset="0"/>
              </a:defRPr>
            </a:lvl1pPr>
          </a:lstStyle>
          <a:p>
            <a:r>
              <a:rPr lang="en-US" dirty="0"/>
              <a:t>Click to edit Master title style</a:t>
            </a:r>
            <a:endParaRPr lang="en-GB" dirty="0"/>
          </a:p>
        </p:txBody>
      </p:sp>
      <p:sp>
        <p:nvSpPr>
          <p:cNvPr id="13" name="Table Placeholder 4">
            <a:extLst>
              <a:ext uri="{FF2B5EF4-FFF2-40B4-BE49-F238E27FC236}">
                <a16:creationId xmlns:a16="http://schemas.microsoft.com/office/drawing/2014/main" id="{C5AC4C92-885D-49C5-B704-597DE68FC006}"/>
              </a:ext>
            </a:extLst>
          </p:cNvPr>
          <p:cNvSpPr txBox="1">
            <a:spLocks/>
          </p:cNvSpPr>
          <p:nvPr userDrawn="1"/>
        </p:nvSpPr>
        <p:spPr>
          <a:xfrm>
            <a:off x="609917" y="1137920"/>
            <a:ext cx="4957505" cy="426745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IN" sz="2000" b="0" i="0" u="none" strike="noStrike" kern="1200" cap="none" spc="0" normalizeH="0" baseline="0" noProof="0">
              <a:ln>
                <a:noFill/>
              </a:ln>
              <a:solidFill>
                <a:sysClr val="window" lastClr="FFFFFF"/>
              </a:solidFill>
              <a:effectLst/>
              <a:uLnTx/>
              <a:uFillTx/>
              <a:latin typeface="EYInterstate Light" panose="02000506000000020004" pitchFamily="2" charset="0"/>
              <a:ea typeface="+mn-ea"/>
              <a:cs typeface="+mn-cs"/>
            </a:endParaRPr>
          </a:p>
        </p:txBody>
      </p:sp>
      <p:sp>
        <p:nvSpPr>
          <p:cNvPr id="5" name="Line 10">
            <a:extLst>
              <a:ext uri="{FF2B5EF4-FFF2-40B4-BE49-F238E27FC236}">
                <a16:creationId xmlns:a16="http://schemas.microsoft.com/office/drawing/2014/main" id="{04A2E968-DBA8-4BD3-8F8F-9B23825BC4DF}"/>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2775A018-27C1-411C-A8B7-4C4E26852F9E}"/>
              </a:ext>
            </a:extLst>
          </p:cNvPr>
          <p:cNvSpPr>
            <a:spLocks noGrp="1"/>
          </p:cNvSpPr>
          <p:nvPr>
            <p:ph type="dt" sz="half" idx="10"/>
          </p:nvPr>
        </p:nvSpPr>
        <p:spPr/>
        <p:txBody>
          <a:bodyPr/>
          <a:lstStyle/>
          <a:p>
            <a:fld id="{C132A426-2D75-48A7-BFCD-382E65B0A3F4}" type="datetime3">
              <a:rPr lang="en-US" smtClean="0"/>
              <a:t>19 November 2021</a:t>
            </a:fld>
            <a:endParaRPr lang="en-IN" dirty="0"/>
          </a:p>
        </p:txBody>
      </p:sp>
      <p:sp>
        <p:nvSpPr>
          <p:cNvPr id="4" name="Footer Placeholder 3">
            <a:extLst>
              <a:ext uri="{FF2B5EF4-FFF2-40B4-BE49-F238E27FC236}">
                <a16:creationId xmlns:a16="http://schemas.microsoft.com/office/drawing/2014/main" id="{BEE722F2-E6B5-4B92-988F-82639B0BF352}"/>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D8D948EC-D865-4954-9EBD-9C30DCDD1C4E}"/>
              </a:ext>
            </a:extLst>
          </p:cNvPr>
          <p:cNvSpPr>
            <a:spLocks noGrp="1"/>
          </p:cNvSpPr>
          <p:nvPr>
            <p:ph type="sldNum" sz="quarter" idx="12"/>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1234695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4667954" y="0"/>
            <a:ext cx="4476046"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581936" y="2050889"/>
            <a:ext cx="3401698" cy="1055708"/>
          </a:xfrm>
        </p:spPr>
        <p:txBody>
          <a:bodyPr/>
          <a:lstStyle>
            <a:lvl1pPr marL="0" indent="0">
              <a:buNone/>
              <a:defRPr sz="224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581936" y="3312530"/>
            <a:ext cx="3401698" cy="1055708"/>
          </a:xfrm>
        </p:spPr>
        <p:txBody>
          <a:bodyPr/>
          <a:lstStyle>
            <a:lvl1pPr marL="0" indent="0">
              <a:buNone/>
              <a:defRPr sz="1199"/>
            </a:lvl1pPr>
          </a:lstStyle>
          <a:p>
            <a:pPr lvl="0"/>
            <a:r>
              <a:rPr lang="en-IN" dirty="0"/>
              <a:t>text</a:t>
            </a:r>
          </a:p>
        </p:txBody>
      </p:sp>
      <p:sp>
        <p:nvSpPr>
          <p:cNvPr id="2" name="Date Placeholder 1">
            <a:extLst>
              <a:ext uri="{FF2B5EF4-FFF2-40B4-BE49-F238E27FC236}">
                <a16:creationId xmlns:a16="http://schemas.microsoft.com/office/drawing/2014/main" id="{4E59B594-94BE-43F4-8A51-56A02D3520A9}"/>
              </a:ext>
            </a:extLst>
          </p:cNvPr>
          <p:cNvSpPr>
            <a:spLocks noGrp="1"/>
          </p:cNvSpPr>
          <p:nvPr>
            <p:ph type="dt" sz="half" idx="13"/>
          </p:nvPr>
        </p:nvSpPr>
        <p:spPr/>
        <p:txBody>
          <a:bodyPr/>
          <a:lstStyle/>
          <a:p>
            <a:fld id="{51924332-F73B-4D42-A29E-DA0724CA7F63}" type="datetime3">
              <a:rPr lang="en-US" smtClean="0"/>
              <a:t>19 November 2021</a:t>
            </a:fld>
            <a:endParaRPr lang="en-IN" dirty="0"/>
          </a:p>
        </p:txBody>
      </p:sp>
      <p:sp>
        <p:nvSpPr>
          <p:cNvPr id="3" name="Footer Placeholder 2">
            <a:extLst>
              <a:ext uri="{FF2B5EF4-FFF2-40B4-BE49-F238E27FC236}">
                <a16:creationId xmlns:a16="http://schemas.microsoft.com/office/drawing/2014/main" id="{93D76FF3-5668-471F-96BC-86222958B48B}"/>
              </a:ext>
            </a:extLst>
          </p:cNvPr>
          <p:cNvSpPr>
            <a:spLocks noGrp="1"/>
          </p:cNvSpPr>
          <p:nvPr>
            <p:ph type="ftr" sz="quarter" idx="14"/>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D5C144E7-F1A6-43D5-9337-069D87B113F1}"/>
              </a:ext>
            </a:extLst>
          </p:cNvPr>
          <p:cNvSpPr>
            <a:spLocks noGrp="1"/>
          </p:cNvSpPr>
          <p:nvPr>
            <p:ph type="sldNum" sz="quarter" idx="15"/>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20608411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620064" y="2504281"/>
            <a:ext cx="3334113"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542413CE-C4D0-4ABD-A496-80941F07BDB0}"/>
              </a:ext>
            </a:extLst>
          </p:cNvPr>
          <p:cNvSpPr>
            <a:spLocks noGrp="1"/>
          </p:cNvSpPr>
          <p:nvPr>
            <p:ph type="dt" sz="half" idx="11"/>
          </p:nvPr>
        </p:nvSpPr>
        <p:spPr/>
        <p:txBody>
          <a:bodyPr/>
          <a:lstStyle/>
          <a:p>
            <a:fld id="{698D45B8-0674-473C-A4E9-F3FF22E7F741}" type="datetime3">
              <a:rPr lang="en-US" smtClean="0"/>
              <a:t>19 November 2021</a:t>
            </a:fld>
            <a:endParaRPr lang="en-IN" dirty="0"/>
          </a:p>
        </p:txBody>
      </p:sp>
      <p:sp>
        <p:nvSpPr>
          <p:cNvPr id="3" name="Footer Placeholder 2">
            <a:extLst>
              <a:ext uri="{FF2B5EF4-FFF2-40B4-BE49-F238E27FC236}">
                <a16:creationId xmlns:a16="http://schemas.microsoft.com/office/drawing/2014/main" id="{C6AF2A22-94A3-41BF-9F87-44E3FEF33B47}"/>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F35C79A1-12F2-4F8B-A8F3-F46D58F4CB37}"/>
              </a:ext>
            </a:extLst>
          </p:cNvPr>
          <p:cNvSpPr>
            <a:spLocks noGrp="1"/>
          </p:cNvSpPr>
          <p:nvPr>
            <p:ph type="sldNum" sz="quarter" idx="13"/>
          </p:nvPr>
        </p:nvSpPr>
        <p:spPr/>
        <p:txBody>
          <a:bodyPr/>
          <a:lstStyle/>
          <a:p>
            <a:r>
              <a:rPr lang="en-IN"/>
              <a:t>Page </a:t>
            </a:r>
            <a:fld id="{F1BC30E3-FFE5-4B91-AA19-87A149EBB9EE}" type="slidenum">
              <a:rPr smtClean="0"/>
              <a:pPr/>
              <a:t>‹#›</a:t>
            </a:fld>
            <a:endParaRPr dirty="0"/>
          </a:p>
        </p:txBody>
      </p:sp>
    </p:spTree>
    <p:extLst>
      <p:ext uri="{BB962C8B-B14F-4D97-AF65-F5344CB8AC3E}">
        <p14:creationId xmlns:p14="http://schemas.microsoft.com/office/powerpoint/2010/main" val="36941127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8EA5E8-D5CE-4885-9BCF-B4EBD8097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0" r="22250"/>
          <a:stretch/>
        </p:blipFill>
        <p:spPr>
          <a:xfrm>
            <a:off x="0" y="0"/>
            <a:ext cx="9144000" cy="6858000"/>
          </a:xfrm>
          <a:prstGeom prst="rect">
            <a:avLst/>
          </a:prstGeom>
        </p:spPr>
      </p:pic>
      <p:pic>
        <p:nvPicPr>
          <p:cNvPr id="8" name="Picture 7">
            <a:extLst>
              <a:ext uri="{FF2B5EF4-FFF2-40B4-BE49-F238E27FC236}">
                <a16:creationId xmlns:a16="http://schemas.microsoft.com/office/drawing/2014/main" id="{E945AD81-9D09-493D-94B8-1CAA625F68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470054" y="457199"/>
            <a:ext cx="4507059" cy="380531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686326" y="1476597"/>
            <a:ext cx="4064949" cy="860400"/>
          </a:xfrm>
        </p:spPr>
        <p:txBody>
          <a:bodyPr/>
          <a:lstStyle>
            <a:lvl1pPr>
              <a:defRPr sz="3000"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686327" y="2422864"/>
            <a:ext cx="4064949" cy="391225"/>
          </a:xfrm>
        </p:spPr>
        <p:txBody>
          <a:bodyPr/>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z="1600" dirty="0"/>
              <a:t>Subtitle (EY Interstate 16 point)</a:t>
            </a:r>
          </a:p>
          <a:p>
            <a:pPr marL="0" marR="0" lvl="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a:pPr>
            <a:r>
              <a:rPr lang="en-IN" b="1" dirty="0"/>
              <a:t>XX Month 200X (EY Interstate bold 16 point)</a:t>
            </a:r>
          </a:p>
        </p:txBody>
      </p:sp>
    </p:spTree>
    <p:extLst>
      <p:ext uri="{BB962C8B-B14F-4D97-AF65-F5344CB8AC3E}">
        <p14:creationId xmlns:p14="http://schemas.microsoft.com/office/powerpoint/2010/main" val="3909772355"/>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1787414" cy="6857999"/>
          </a:xfrm>
        </p:spPr>
        <p:txBody>
          <a:bodyPr/>
          <a:lstStyle/>
          <a:p>
            <a:r>
              <a:rPr lang="en-US"/>
              <a:t>Click icon to add picture</a:t>
            </a:r>
            <a:endParaRPr lang="en-IN"/>
          </a:p>
        </p:txBody>
      </p:sp>
      <p:sp>
        <p:nvSpPr>
          <p:cNvPr id="2" name="Title 1"/>
          <p:cNvSpPr>
            <a:spLocks noGrp="1"/>
          </p:cNvSpPr>
          <p:nvPr>
            <p:ph type="title"/>
          </p:nvPr>
        </p:nvSpPr>
        <p:spPr>
          <a:xfrm>
            <a:off x="2020418" y="294200"/>
            <a:ext cx="6665528" cy="590400"/>
          </a:xfrm>
        </p:spPr>
        <p:txBody>
          <a:bodyPr/>
          <a:lstStyle>
            <a:lvl1pPr>
              <a:defRPr sz="1799">
                <a:solidFill>
                  <a:schemeClr val="bg1"/>
                </a:solidFill>
              </a:defRPr>
            </a:lvl1pPr>
          </a:lstStyle>
          <a:p>
            <a:r>
              <a:rPr lang="en-US"/>
              <a:t>Click to edit Master title style</a:t>
            </a:r>
            <a:endParaRPr lang="en-GB" dirty="0"/>
          </a:p>
        </p:txBody>
      </p:sp>
      <p:sp>
        <p:nvSpPr>
          <p:cNvPr id="3" name="Content Placeholder 2"/>
          <p:cNvSpPr>
            <a:spLocks noGrp="1"/>
          </p:cNvSpPr>
          <p:nvPr>
            <p:ph idx="1" hasCustomPrompt="1"/>
          </p:nvPr>
        </p:nvSpPr>
        <p:spPr>
          <a:xfrm>
            <a:off x="2020417" y="1137921"/>
            <a:ext cx="2056091" cy="5018184"/>
          </a:xfrm>
        </p:spPr>
        <p:txBody>
          <a:bodyPr/>
          <a:lstStyle>
            <a:lvl1pPr marL="0" indent="0">
              <a:buNone/>
              <a:defRPr sz="13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4293076" y="1137921"/>
            <a:ext cx="2101787" cy="5018184"/>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p:ph idx="12" hasCustomPrompt="1"/>
          </p:nvPr>
        </p:nvSpPr>
        <p:spPr>
          <a:xfrm>
            <a:off x="6611431" y="1137922"/>
            <a:ext cx="2075369" cy="2796151"/>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10" name="Content Placeholder 2">
            <a:extLst>
              <a:ext uri="{FF2B5EF4-FFF2-40B4-BE49-F238E27FC236}">
                <a16:creationId xmlns:a16="http://schemas.microsoft.com/office/drawing/2014/main" id="{0FD13F91-AFC9-4CB0-B48E-B4031BDF7D7E}"/>
              </a:ext>
            </a:extLst>
          </p:cNvPr>
          <p:cNvSpPr>
            <a:spLocks noGrp="1"/>
          </p:cNvSpPr>
          <p:nvPr>
            <p:ph idx="12" hasCustomPrompt="1"/>
          </p:nvPr>
        </p:nvSpPr>
        <p:spPr>
          <a:xfrm>
            <a:off x="6611431" y="1137922"/>
            <a:ext cx="2075369" cy="2796151"/>
          </a:xfrm>
        </p:spPr>
        <p:txBody>
          <a:bodyPr numCol="1"/>
          <a:lstStyle>
            <a:lvl1pPr marL="0" indent="0">
              <a:buNone/>
              <a:defRPr sz="1049">
                <a:solidFill>
                  <a:schemeClr val="bg1"/>
                </a:solidFill>
              </a:defRPr>
            </a:lvl1pPr>
            <a:lvl2pPr marL="267319" indent="0">
              <a:buNone/>
              <a:defRPr sz="1349">
                <a:solidFill>
                  <a:schemeClr val="bg1"/>
                </a:solidFill>
              </a:defRPr>
            </a:lvl2pPr>
            <a:lvl3pPr marL="534639" indent="0">
              <a:buNone/>
              <a:defRPr sz="1199">
                <a:solidFill>
                  <a:schemeClr val="bg1"/>
                </a:solidFill>
              </a:defRPr>
            </a:lvl3pPr>
            <a:lvl4pPr marL="801958" indent="0">
              <a:buNone/>
              <a:defRPr sz="1049">
                <a:solidFill>
                  <a:schemeClr val="bg1"/>
                </a:solidFill>
              </a:defRPr>
            </a:lvl4pPr>
            <a:lvl5pPr marL="1069277" indent="0">
              <a:buNone/>
              <a:defRPr sz="900">
                <a:solidFill>
                  <a:schemeClr val="bg1"/>
                </a:solidFill>
              </a:defRPr>
            </a:lvl5pPr>
          </a:lstStyle>
          <a:p>
            <a:pPr lvl="0"/>
            <a:r>
              <a:rPr lang="en-US" dirty="0"/>
              <a:t>Text</a:t>
            </a:r>
          </a:p>
        </p:txBody>
      </p:sp>
      <p:sp>
        <p:nvSpPr>
          <p:cNvPr id="4" name="Date Placeholder 3">
            <a:extLst>
              <a:ext uri="{FF2B5EF4-FFF2-40B4-BE49-F238E27FC236}">
                <a16:creationId xmlns:a16="http://schemas.microsoft.com/office/drawing/2014/main" id="{A358BEC6-81BD-4A6C-A6CF-94332742F93B}"/>
              </a:ext>
            </a:extLst>
          </p:cNvPr>
          <p:cNvSpPr>
            <a:spLocks noGrp="1"/>
          </p:cNvSpPr>
          <p:nvPr>
            <p:ph type="dt" sz="half" idx="13"/>
          </p:nvPr>
        </p:nvSpPr>
        <p:spPr/>
        <p:txBody>
          <a:bodyPr/>
          <a:lstStyle/>
          <a:p>
            <a:fld id="{6CBCD5F7-0DF9-4123-86DA-C7F0BF0B7B5C}" type="datetime3">
              <a:rPr lang="en-US" smtClean="0"/>
              <a:t>19 November 2021</a:t>
            </a:fld>
            <a:endParaRPr lang="en-IN" dirty="0"/>
          </a:p>
        </p:txBody>
      </p:sp>
      <p:sp>
        <p:nvSpPr>
          <p:cNvPr id="6" name="Footer Placeholder 5">
            <a:extLst>
              <a:ext uri="{FF2B5EF4-FFF2-40B4-BE49-F238E27FC236}">
                <a16:creationId xmlns:a16="http://schemas.microsoft.com/office/drawing/2014/main" id="{04661FBF-9B0D-493C-BE46-3C702E0F65AB}"/>
              </a:ext>
            </a:extLst>
          </p:cNvPr>
          <p:cNvSpPr>
            <a:spLocks noGrp="1"/>
          </p:cNvSpPr>
          <p:nvPr>
            <p:ph type="ftr" sz="quarter" idx="14"/>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91C1F439-4CB5-472E-B792-D16C6415352A}"/>
              </a:ext>
            </a:extLst>
          </p:cNvPr>
          <p:cNvSpPr>
            <a:spLocks noGrp="1"/>
          </p:cNvSpPr>
          <p:nvPr>
            <p:ph type="sldNum" sz="quarter" idx="15"/>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44160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8229600" cy="590400"/>
          </a:xfrm>
        </p:spPr>
        <p:txBody>
          <a:bodyPr/>
          <a:lstStyle>
            <a:lvl1pPr>
              <a:defRPr sz="2400">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457201" y="1137920"/>
            <a:ext cx="6175841" cy="4834800"/>
          </a:xfrm>
        </p:spPr>
        <p:txBody>
          <a:bodyPr/>
          <a:lstStyle>
            <a:lvl1pPr marL="0" indent="0">
              <a:spcBef>
                <a:spcPts val="0"/>
              </a:spcBef>
              <a:buNone/>
              <a:defRPr>
                <a:solidFill>
                  <a:schemeClr val="bg1"/>
                </a:solidFill>
              </a:defRPr>
            </a:lvl1pPr>
            <a:lvl2pPr marL="0" indent="0">
              <a:spcBef>
                <a:spcPts val="0"/>
              </a:spcBef>
              <a:buNone/>
              <a:defRPr sz="1349">
                <a:solidFill>
                  <a:schemeClr val="bg1"/>
                </a:solidFill>
              </a:defRPr>
            </a:lvl2pPr>
            <a:lvl3pPr marL="0" indent="0">
              <a:spcBef>
                <a:spcPts val="0"/>
              </a:spcBef>
              <a:buNone/>
              <a:defRPr sz="1199">
                <a:solidFill>
                  <a:schemeClr val="bg1"/>
                </a:solidFill>
              </a:defRPr>
            </a:lvl3pPr>
            <a:lvl4pPr marL="0" indent="0">
              <a:spcBef>
                <a:spcPts val="0"/>
              </a:spcBef>
              <a:buNone/>
              <a:defRPr sz="1049">
                <a:solidFill>
                  <a:schemeClr val="bg1"/>
                </a:solidFill>
              </a:defRPr>
            </a:lvl4pPr>
            <a:lvl5pPr marL="0" indent="0">
              <a:spcBef>
                <a:spcPts val="0"/>
              </a:spcBef>
              <a:buNone/>
              <a:defRPr sz="9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Line 10">
            <a:extLst>
              <a:ext uri="{FF2B5EF4-FFF2-40B4-BE49-F238E27FC236}">
                <a16:creationId xmlns:a16="http://schemas.microsoft.com/office/drawing/2014/main" id="{EAD7805E-FA43-4FE6-B59E-9A440183B7B9}"/>
              </a:ext>
            </a:extLst>
          </p:cNvPr>
          <p:cNvSpPr>
            <a:spLocks noChangeShapeType="1"/>
          </p:cNvSpPr>
          <p:nvPr userDrawn="1"/>
        </p:nvSpPr>
        <p:spPr bwMode="auto">
          <a:xfrm>
            <a:off x="457201" y="907750"/>
            <a:ext cx="8258782"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a:extLst>
              <a:ext uri="{FF2B5EF4-FFF2-40B4-BE49-F238E27FC236}">
                <a16:creationId xmlns:a16="http://schemas.microsoft.com/office/drawing/2014/main" id="{BED3198B-8C42-45EB-99DF-C3F1A2ABCB7C}"/>
              </a:ext>
            </a:extLst>
          </p:cNvPr>
          <p:cNvSpPr>
            <a:spLocks noGrp="1"/>
          </p:cNvSpPr>
          <p:nvPr>
            <p:ph type="dt" sz="half" idx="10"/>
          </p:nvPr>
        </p:nvSpPr>
        <p:spPr/>
        <p:txBody>
          <a:bodyPr/>
          <a:lstStyle/>
          <a:p>
            <a:fld id="{E7845ABC-A91F-4289-9C66-23D8A5B14269}" type="datetime3">
              <a:rPr lang="en-US" smtClean="0"/>
              <a:t>19 November 2021</a:t>
            </a:fld>
            <a:endParaRPr lang="en-IN" dirty="0"/>
          </a:p>
        </p:txBody>
      </p:sp>
      <p:sp>
        <p:nvSpPr>
          <p:cNvPr id="5" name="Footer Placeholder 4">
            <a:extLst>
              <a:ext uri="{FF2B5EF4-FFF2-40B4-BE49-F238E27FC236}">
                <a16:creationId xmlns:a16="http://schemas.microsoft.com/office/drawing/2014/main" id="{655268C3-3843-40FF-9263-125A8E57D4B7}"/>
              </a:ext>
            </a:extLst>
          </p:cNvPr>
          <p:cNvSpPr>
            <a:spLocks noGrp="1"/>
          </p:cNvSpPr>
          <p:nvPr>
            <p:ph type="ftr" sz="quarter" idx="11"/>
          </p:nvPr>
        </p:nvSpPr>
        <p:spPr/>
        <p:txBody>
          <a:bodyPr/>
          <a:lstStyle/>
          <a:p>
            <a:r>
              <a:rPr lang="en-IN"/>
              <a:t>Presentation title</a:t>
            </a:r>
            <a:endParaRPr lang="en-IN" dirty="0"/>
          </a:p>
        </p:txBody>
      </p:sp>
      <p:sp>
        <p:nvSpPr>
          <p:cNvPr id="7" name="Slide Number Placeholder 6">
            <a:extLst>
              <a:ext uri="{FF2B5EF4-FFF2-40B4-BE49-F238E27FC236}">
                <a16:creationId xmlns:a16="http://schemas.microsoft.com/office/drawing/2014/main" id="{E43DE6C9-5E0D-49AD-8BBE-CFF57149B3D1}"/>
              </a:ext>
            </a:extLst>
          </p:cNvPr>
          <p:cNvSpPr>
            <a:spLocks noGrp="1"/>
          </p:cNvSpPr>
          <p:nvPr>
            <p:ph type="sldNum" sz="quarter" idx="12"/>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353920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264463" y="2851522"/>
            <a:ext cx="3334113" cy="1202318"/>
          </a:xfrm>
        </p:spPr>
        <p:txBody>
          <a:bodyPr vert="horz" lIns="0" tIns="0" rIns="0" bIns="0" rtlCol="0" anchor="ctr" anchorCtr="0">
            <a:noAutofit/>
          </a:bodyPr>
          <a:lstStyle>
            <a:lvl1pPr marL="0" indent="0">
              <a:buNone/>
              <a:defRPr kumimoji="0" lang="en-IN" sz="2699"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267319" marR="0" lvl="0" indent="-267319" defTabSz="755512"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C2EF7B21-823B-4C1B-B44E-8C28E4ECCA2C}"/>
              </a:ext>
            </a:extLst>
          </p:cNvPr>
          <p:cNvSpPr>
            <a:spLocks noGrp="1"/>
          </p:cNvSpPr>
          <p:nvPr>
            <p:ph type="dt" sz="half" idx="11"/>
          </p:nvPr>
        </p:nvSpPr>
        <p:spPr/>
        <p:txBody>
          <a:bodyPr/>
          <a:lstStyle/>
          <a:p>
            <a:fld id="{9741E2ED-6E26-46A5-B0CB-000051BE0FA0}" type="datetime3">
              <a:rPr lang="en-US" smtClean="0"/>
              <a:t>19 November 2021</a:t>
            </a:fld>
            <a:endParaRPr lang="en-IN" dirty="0"/>
          </a:p>
        </p:txBody>
      </p:sp>
      <p:sp>
        <p:nvSpPr>
          <p:cNvPr id="3" name="Footer Placeholder 2">
            <a:extLst>
              <a:ext uri="{FF2B5EF4-FFF2-40B4-BE49-F238E27FC236}">
                <a16:creationId xmlns:a16="http://schemas.microsoft.com/office/drawing/2014/main" id="{63CE9737-42F0-4F0F-A932-7FE9D402AE1F}"/>
              </a:ext>
            </a:extLst>
          </p:cNvPr>
          <p:cNvSpPr>
            <a:spLocks noGrp="1"/>
          </p:cNvSpPr>
          <p:nvPr>
            <p:ph type="ftr" sz="quarter" idx="12"/>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7F99A6E3-8A4A-4FC9-88A7-DFA9B43FF9FF}"/>
              </a:ext>
            </a:extLst>
          </p:cNvPr>
          <p:cNvSpPr>
            <a:spLocks noGrp="1"/>
          </p:cNvSpPr>
          <p:nvPr>
            <p:ph type="sldNum" sz="quarter" idx="13"/>
          </p:nvPr>
        </p:nvSpPr>
        <p:spPr>
          <a:xfrm>
            <a:off x="457201" y="6516456"/>
            <a:ext cx="663066" cy="180000"/>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130517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94200"/>
            <a:ext cx="8229600" cy="59088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57201" y="1137920"/>
            <a:ext cx="82296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7" name="Picture 16">
            <a:extLst>
              <a:ext uri="{FF2B5EF4-FFF2-40B4-BE49-F238E27FC236}">
                <a16:creationId xmlns:a16="http://schemas.microsoft.com/office/drawing/2014/main" id="{63A56E9B-FDEB-4900-88BD-F0B34334DB41}"/>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
        <p:nvSpPr>
          <p:cNvPr id="4" name="Date Placeholder 3">
            <a:extLst>
              <a:ext uri="{FF2B5EF4-FFF2-40B4-BE49-F238E27FC236}">
                <a16:creationId xmlns:a16="http://schemas.microsoft.com/office/drawing/2014/main" id="{DE69E1F1-58AD-46F1-B809-9D59D36060CB}"/>
              </a:ext>
            </a:extLst>
          </p:cNvPr>
          <p:cNvSpPr>
            <a:spLocks noGrp="1"/>
          </p:cNvSpPr>
          <p:nvPr>
            <p:ph type="dt" sz="half" idx="2"/>
          </p:nvPr>
        </p:nvSpPr>
        <p:spPr>
          <a:xfrm>
            <a:off x="2008048" y="6516456"/>
            <a:ext cx="1191258"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BB8231F0-3B52-46BE-9F1F-CD1AA9613C52}" type="datetime3">
              <a:rPr lang="en-US" smtClean="0"/>
              <a:t>19 November 2021</a:t>
            </a:fld>
            <a:endParaRPr lang="en-IN" dirty="0"/>
          </a:p>
        </p:txBody>
      </p:sp>
      <p:sp>
        <p:nvSpPr>
          <p:cNvPr id="5" name="Footer Placeholder 4">
            <a:extLst>
              <a:ext uri="{FF2B5EF4-FFF2-40B4-BE49-F238E27FC236}">
                <a16:creationId xmlns:a16="http://schemas.microsoft.com/office/drawing/2014/main" id="{D6E0BE3A-850C-4403-A5AC-24F2FB2AC93A}"/>
              </a:ext>
            </a:extLst>
          </p:cNvPr>
          <p:cNvSpPr>
            <a:spLocks noGrp="1"/>
          </p:cNvSpPr>
          <p:nvPr>
            <p:ph type="ftr" sz="quarter" idx="3"/>
          </p:nvPr>
        </p:nvSpPr>
        <p:spPr>
          <a:xfrm>
            <a:off x="3437308" y="6516456"/>
            <a:ext cx="3086100" cy="180000"/>
          </a:xfrm>
          <a:prstGeom prst="rect">
            <a:avLst/>
          </a:prstGeom>
        </p:spPr>
        <p:txBody>
          <a:bodyPr vert="horz" lIns="0" tIns="0" rIns="0" bIns="0" rtlCol="0" anchor="ctr"/>
          <a:lstStyle>
            <a:lvl1pPr marL="0" algn="l" defTabSz="914400" rtl="0" eaLnBrk="1" latinLnBrk="0" hangingPunct="1">
              <a:defRPr lang="en-IN" sz="800" kern="1200" dirty="0">
                <a:solidFill>
                  <a:schemeClr val="bg1"/>
                </a:solidFill>
                <a:latin typeface="EYInterstate" panose="02000503020000020004" pitchFamily="2" charset="0"/>
                <a:ea typeface="+mn-ea"/>
                <a:cs typeface="+mn-cs"/>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8B1FFE43-22D2-44DE-9910-040934A9AD6B}"/>
              </a:ext>
            </a:extLst>
          </p:cNvPr>
          <p:cNvSpPr>
            <a:spLocks noGrp="1"/>
          </p:cNvSpPr>
          <p:nvPr>
            <p:ph type="sldNum" sz="quarter" idx="4"/>
          </p:nvPr>
        </p:nvSpPr>
        <p:spPr>
          <a:xfrm>
            <a:off x="457201" y="6516456"/>
            <a:ext cx="663066" cy="180000"/>
          </a:xfrm>
          <a:prstGeom prst="rect">
            <a:avLst/>
          </a:prstGeom>
        </p:spPr>
        <p:txBody>
          <a:bodyPr vert="horz" lIns="0" tIns="0" rIns="0" bIns="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86142786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85" r:id="rId13"/>
    <p:sldLayoutId id="2147483883"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92" r:id="rId26"/>
    <p:sldLayoutId id="2147483893" r:id="rId27"/>
    <p:sldLayoutId id="2147483843" r:id="rId28"/>
    <p:sldLayoutId id="2147483844" r:id="rId29"/>
    <p:sldLayoutId id="2147483845" r:id="rId30"/>
    <p:sldLayoutId id="2147483878" r:id="rId31"/>
  </p:sldLayoutIdLst>
  <p:hf hdr="0"/>
  <p:txStyles>
    <p:title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94200"/>
            <a:ext cx="8229600"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57201" y="1137920"/>
            <a:ext cx="8229600" cy="4947920"/>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21" name="Group 4">
            <a:extLst>
              <a:ext uri="{FF2B5EF4-FFF2-40B4-BE49-F238E27FC236}">
                <a16:creationId xmlns:a16="http://schemas.microsoft.com/office/drawing/2014/main" id="{070143FB-B49A-43B9-BDD0-6B34F1305A62}"/>
              </a:ext>
            </a:extLst>
          </p:cNvPr>
          <p:cNvGrpSpPr>
            <a:grpSpLocks noChangeAspect="1"/>
          </p:cNvGrpSpPr>
          <p:nvPr userDrawn="1"/>
        </p:nvGrpSpPr>
        <p:grpSpPr bwMode="auto">
          <a:xfrm>
            <a:off x="8284464" y="6327648"/>
            <a:ext cx="402336" cy="412867"/>
            <a:chOff x="7110" y="4004"/>
            <a:chExt cx="191" cy="196"/>
          </a:xfrm>
        </p:grpSpPr>
        <p:sp>
          <p:nvSpPr>
            <p:cNvPr id="22" name="Freeform 5">
              <a:extLst>
                <a:ext uri="{FF2B5EF4-FFF2-40B4-BE49-F238E27FC236}">
                  <a16:creationId xmlns:a16="http://schemas.microsoft.com/office/drawing/2014/main" id="{D9BF2560-A8D8-44C9-8115-BCB5085894F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6">
              <a:extLst>
                <a:ext uri="{FF2B5EF4-FFF2-40B4-BE49-F238E27FC236}">
                  <a16:creationId xmlns:a16="http://schemas.microsoft.com/office/drawing/2014/main" id="{56D2A493-73F6-40BA-A4BE-DAEC44F3A25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Freeform 7">
              <a:extLst>
                <a:ext uri="{FF2B5EF4-FFF2-40B4-BE49-F238E27FC236}">
                  <a16:creationId xmlns:a16="http://schemas.microsoft.com/office/drawing/2014/main" id="{C09A7C37-C954-457F-B80C-7BC99BEAE3BB}"/>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6" name="Date Placeholder 3">
            <a:extLst>
              <a:ext uri="{FF2B5EF4-FFF2-40B4-BE49-F238E27FC236}">
                <a16:creationId xmlns:a16="http://schemas.microsoft.com/office/drawing/2014/main" id="{1CDCB3BA-A513-4554-9E26-04ABDDC121E6}"/>
              </a:ext>
            </a:extLst>
          </p:cNvPr>
          <p:cNvSpPr>
            <a:spLocks noGrp="1"/>
          </p:cNvSpPr>
          <p:nvPr>
            <p:ph type="dt" sz="half" idx="2"/>
          </p:nvPr>
        </p:nvSpPr>
        <p:spPr>
          <a:xfrm>
            <a:off x="1892301" y="6516456"/>
            <a:ext cx="1191258" cy="180000"/>
          </a:xfrm>
          <a:prstGeom prst="rect">
            <a:avLst/>
          </a:prstGeom>
        </p:spPr>
        <p:txBody>
          <a:bodyPr vert="horz" lIns="91440" tIns="45720" rIns="91440" bIns="4572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fld id="{AC60616C-F738-4195-9CBC-57322DFDB528}" type="datetime3">
              <a:rPr lang="en-US" smtClean="0"/>
              <a:t>19 November 2021</a:t>
            </a:fld>
            <a:endParaRPr lang="en-IN" dirty="0"/>
          </a:p>
        </p:txBody>
      </p:sp>
      <p:sp>
        <p:nvSpPr>
          <p:cNvPr id="17" name="Footer Placeholder 4">
            <a:extLst>
              <a:ext uri="{FF2B5EF4-FFF2-40B4-BE49-F238E27FC236}">
                <a16:creationId xmlns:a16="http://schemas.microsoft.com/office/drawing/2014/main" id="{658F79CF-3FBE-4C25-8F3A-14054DB240E1}"/>
              </a:ext>
            </a:extLst>
          </p:cNvPr>
          <p:cNvSpPr>
            <a:spLocks noGrp="1"/>
          </p:cNvSpPr>
          <p:nvPr>
            <p:ph type="ftr" sz="quarter" idx="3"/>
          </p:nvPr>
        </p:nvSpPr>
        <p:spPr>
          <a:xfrm>
            <a:off x="3321561" y="6516456"/>
            <a:ext cx="3086100" cy="180000"/>
          </a:xfrm>
          <a:prstGeom prst="rect">
            <a:avLst/>
          </a:prstGeom>
        </p:spPr>
        <p:txBody>
          <a:bodyPr vert="horz" lIns="91440" tIns="45720" rIns="91440" bIns="45720" rtlCol="0" anchor="ctr"/>
          <a:lstStyle>
            <a:lvl1pPr marL="0" algn="l" defTabSz="914400" rtl="0" eaLnBrk="1" latinLnBrk="0" hangingPunct="1">
              <a:defRPr lang="en-IN" sz="800" kern="1200" smtClean="0">
                <a:solidFill>
                  <a:schemeClr val="bg1"/>
                </a:solidFill>
                <a:latin typeface="EYInterstate" panose="02000503020000020004" pitchFamily="2" charset="0"/>
                <a:ea typeface="+mn-ea"/>
                <a:cs typeface="+mn-cs"/>
              </a:defRPr>
            </a:lvl1pPr>
          </a:lstStyle>
          <a:p>
            <a:r>
              <a:rPr lang="en-IN"/>
              <a:t>Presentation title</a:t>
            </a:r>
            <a:endParaRPr lang="en-IN" dirty="0"/>
          </a:p>
        </p:txBody>
      </p:sp>
      <p:sp>
        <p:nvSpPr>
          <p:cNvPr id="18" name="Slide Number Placeholder 5">
            <a:extLst>
              <a:ext uri="{FF2B5EF4-FFF2-40B4-BE49-F238E27FC236}">
                <a16:creationId xmlns:a16="http://schemas.microsoft.com/office/drawing/2014/main" id="{0896A04B-A040-4017-99D1-DD33A2934ACB}"/>
              </a:ext>
            </a:extLst>
          </p:cNvPr>
          <p:cNvSpPr>
            <a:spLocks noGrp="1"/>
          </p:cNvSpPr>
          <p:nvPr>
            <p:ph type="sldNum" sz="quarter" idx="4"/>
          </p:nvPr>
        </p:nvSpPr>
        <p:spPr>
          <a:xfrm>
            <a:off x="363093" y="6516456"/>
            <a:ext cx="663066" cy="180000"/>
          </a:xfrm>
          <a:prstGeom prst="rect">
            <a:avLst/>
          </a:prstGeom>
        </p:spPr>
        <p:txBody>
          <a:bodyPr vert="horz" lIns="91440" tIns="45720" rIns="91440" bIns="45720" rtlCol="0" anchor="ctr"/>
          <a:lstStyle>
            <a:lvl1pPr marL="0" algn="l" defTabSz="914400"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36659754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84" r:id="rId15"/>
    <p:sldLayoutId id="2147483886"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90" r:id="rId28"/>
    <p:sldLayoutId id="2147483891" r:id="rId29"/>
    <p:sldLayoutId id="2147483876" r:id="rId30"/>
    <p:sldLayoutId id="2147483880" r:id="rId31"/>
    <p:sldLayoutId id="2147483881" r:id="rId32"/>
    <p:sldLayoutId id="2147483882" r:id="rId33"/>
    <p:sldLayoutId id="2147483887" r:id="rId34"/>
  </p:sldLayoutIdLst>
  <p:hf hdr="0"/>
  <p:txStyles>
    <p:title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4.xml"/><Relationship Id="rId5" Type="http://schemas.openxmlformats.org/officeDocument/2006/relationships/image" Target="../media/image54.jpg"/><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8" Type="http://schemas.openxmlformats.org/officeDocument/2006/relationships/hyperlink" Target="https://www.spglobal.com/marketintelligence/en/news-insights/latest-news-headlines/sustainability-linked-loan-supply-outpaces-green-bonds-and-loans-amid-us-surge-65569374" TargetMode="External"/><Relationship Id="rId13" Type="http://schemas.openxmlformats.org/officeDocument/2006/relationships/hyperlink" Target="https://datatopics.worldbank.org/esg/dashboards.html" TargetMode="External"/><Relationship Id="rId3" Type="http://schemas.openxmlformats.org/officeDocument/2006/relationships/hyperlink" Target="https://extension.harvard.edu/blog/what-is-sustainable-finance-and-why-is-it-important/" TargetMode="External"/><Relationship Id="rId7" Type="http://schemas.openxmlformats.org/officeDocument/2006/relationships/hyperlink" Target="https://ec.europa.eu/commission/presscorner/detail/en/QANDA_21_3406" TargetMode="External"/><Relationship Id="rId12" Type="http://schemas.openxmlformats.org/officeDocument/2006/relationships/hyperlink" Target="https://corpgov.law.harvard.edu/2017/07/27/esg-reports-and-ratings-what-they-are-why-they-matter/" TargetMode="External"/><Relationship Id="rId2" Type="http://schemas.openxmlformats.org/officeDocument/2006/relationships/hyperlink" Target="https://www.un.org/sustainabledevelopment/sustainable-consumption-production/" TargetMode="External"/><Relationship Id="rId1" Type="http://schemas.openxmlformats.org/officeDocument/2006/relationships/slideLayout" Target="../slideLayouts/slideLayout4.xml"/><Relationship Id="rId6" Type="http://schemas.openxmlformats.org/officeDocument/2006/relationships/hyperlink" Target="https://investor.bankofamerica.com/fixed-income/esg-themed-issuances" TargetMode="External"/><Relationship Id="rId11" Type="http://schemas.openxmlformats.org/officeDocument/2006/relationships/hyperlink" Target="https://www.sustainalytics.com/esg-research/resource/corporate-esg-blog/introduction-to-sustainability-linked-loans-and-esg-ratings" TargetMode="External"/><Relationship Id="rId5" Type="http://schemas.openxmlformats.org/officeDocument/2006/relationships/hyperlink" Target="https://www.mas.gov.sg/schemes-and-initiatives/green-and-sustainability-linked-loans-grant" TargetMode="External"/><Relationship Id="rId15" Type="http://schemas.openxmlformats.org/officeDocument/2006/relationships/hyperlink" Target="https://www.businesstimes.com.sg/banking-finance/new-platforms-to-tackle-esg-data-gaps-in-singapore" TargetMode="External"/><Relationship Id="rId10" Type="http://schemas.openxmlformats.org/officeDocument/2006/relationships/hyperlink" Target="https://www.ey.com/en_sg/sustainability/realize-potential-esg-plus" TargetMode="External"/><Relationship Id="rId4" Type="http://schemas.openxmlformats.org/officeDocument/2006/relationships/hyperlink" Target="https://www.wwf.org.uk/what-we-do/projects/why-sustainable-finance-important" TargetMode="External"/><Relationship Id="rId9" Type="http://schemas.openxmlformats.org/officeDocument/2006/relationships/hyperlink" Target="https://www.ey.com/en_jo/financial-services-emeia/short-term-steps-for-long-term-value-the-impact-of-esg-ratings-on-tsr" TargetMode="External"/><Relationship Id="rId14" Type="http://schemas.openxmlformats.org/officeDocument/2006/relationships/hyperlink" Target="https://www.sgx.com/securities/annual-reports-related-docum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image" Target="../media/image17.png"/><Relationship Id="rId16" Type="http://schemas.openxmlformats.org/officeDocument/2006/relationships/image" Target="../media/image30.sv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s>
</file>

<file path=ppt/slides/_rels/slide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17B794-FCDD-4B19-9635-3DBC0D70D3A6}"/>
              </a:ext>
            </a:extLst>
          </p:cNvPr>
          <p:cNvSpPr>
            <a:spLocks noGrp="1"/>
          </p:cNvSpPr>
          <p:nvPr>
            <p:ph type="ctrTitle"/>
          </p:nvPr>
        </p:nvSpPr>
        <p:spPr>
          <a:xfrm>
            <a:off x="722902" y="1476597"/>
            <a:ext cx="4064949" cy="1202126"/>
          </a:xfrm>
        </p:spPr>
        <p:txBody>
          <a:bodyPr/>
          <a:lstStyle/>
          <a:p>
            <a:br>
              <a:rPr lang="en-IN" dirty="0">
                <a:solidFill>
                  <a:srgbClr val="2E2E38"/>
                </a:solidFill>
              </a:rPr>
            </a:br>
            <a:r>
              <a:rPr lang="en-IN" dirty="0">
                <a:solidFill>
                  <a:srgbClr val="2E2E38"/>
                </a:solidFill>
              </a:rPr>
              <a:t>ESG Rating Platform</a:t>
            </a:r>
            <a:endParaRPr lang="en-IN" dirty="0"/>
          </a:p>
        </p:txBody>
      </p:sp>
      <p:sp>
        <p:nvSpPr>
          <p:cNvPr id="9" name="Subtitle 8">
            <a:extLst>
              <a:ext uri="{FF2B5EF4-FFF2-40B4-BE49-F238E27FC236}">
                <a16:creationId xmlns:a16="http://schemas.microsoft.com/office/drawing/2014/main" id="{8D498892-6B12-4A37-9DF0-5D3F6D0716DC}"/>
              </a:ext>
            </a:extLst>
          </p:cNvPr>
          <p:cNvSpPr>
            <a:spLocks noGrp="1"/>
          </p:cNvSpPr>
          <p:nvPr>
            <p:ph type="subTitle" idx="1"/>
          </p:nvPr>
        </p:nvSpPr>
        <p:spPr>
          <a:xfrm>
            <a:off x="722902" y="2753604"/>
            <a:ext cx="3492134" cy="760174"/>
          </a:xfrm>
        </p:spPr>
        <p:txBody>
          <a:bodyPr/>
          <a:lstStyle/>
          <a:p>
            <a:r>
              <a:rPr lang="en-IN" dirty="0"/>
              <a:t>EY Sustainable Finance Solution Proposal for IBM-EY Call for Code ESG Challenge</a:t>
            </a:r>
          </a:p>
          <a:p>
            <a:r>
              <a:rPr lang="en-GB" b="1" dirty="0"/>
              <a:t>Nov 2021</a:t>
            </a:r>
            <a:endParaRPr lang="en-IN" dirty="0"/>
          </a:p>
        </p:txBody>
      </p:sp>
    </p:spTree>
    <p:extLst>
      <p:ext uri="{BB962C8B-B14F-4D97-AF65-F5344CB8AC3E}">
        <p14:creationId xmlns:p14="http://schemas.microsoft.com/office/powerpoint/2010/main" val="1399734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44633-45A3-4380-AD70-3A9B5054452B}"/>
              </a:ext>
            </a:extLst>
          </p:cNvPr>
          <p:cNvSpPr>
            <a:spLocks noGrp="1"/>
          </p:cNvSpPr>
          <p:nvPr>
            <p:ph type="dt" sz="half" idx="10"/>
          </p:nvPr>
        </p:nvSpPr>
        <p:spPr/>
        <p:txBody>
          <a:bodyPr/>
          <a:lstStyle/>
          <a:p>
            <a:fld id="{CAE98AB9-6E37-47C1-9D85-4203001C89FC}" type="datetime3">
              <a:rPr lang="en-US" smtClean="0"/>
              <a:t>19 November 2021</a:t>
            </a:fld>
            <a:endParaRPr lang="en-IN" dirty="0"/>
          </a:p>
        </p:txBody>
      </p:sp>
      <p:sp>
        <p:nvSpPr>
          <p:cNvPr id="3" name="Footer Placeholder 2">
            <a:extLst>
              <a:ext uri="{FF2B5EF4-FFF2-40B4-BE49-F238E27FC236}">
                <a16:creationId xmlns:a16="http://schemas.microsoft.com/office/drawing/2014/main" id="{5FDB1EE1-103C-4FC9-88CA-4BFE4CBC92AB}"/>
              </a:ext>
            </a:extLst>
          </p:cNvPr>
          <p:cNvSpPr>
            <a:spLocks noGrp="1"/>
          </p:cNvSpPr>
          <p:nvPr>
            <p:ph type="ftr" sz="quarter" idx="11"/>
          </p:nvPr>
        </p:nvSpPr>
        <p:spPr/>
        <p:txBody>
          <a:bodyPr/>
          <a:lstStyle/>
          <a:p>
            <a:r>
              <a:rPr lang="en-IN"/>
              <a:t>Presentation title</a:t>
            </a:r>
            <a:endParaRPr lang="en-IN" dirty="0"/>
          </a:p>
        </p:txBody>
      </p:sp>
      <p:sp>
        <p:nvSpPr>
          <p:cNvPr id="4" name="Slide Number Placeholder 3">
            <a:extLst>
              <a:ext uri="{FF2B5EF4-FFF2-40B4-BE49-F238E27FC236}">
                <a16:creationId xmlns:a16="http://schemas.microsoft.com/office/drawing/2014/main" id="{D8B07FA9-68BF-48C7-B7F7-054D01557B8E}"/>
              </a:ext>
            </a:extLst>
          </p:cNvPr>
          <p:cNvSpPr>
            <a:spLocks noGrp="1"/>
          </p:cNvSpPr>
          <p:nvPr>
            <p:ph type="sldNum" sz="quarter" idx="12"/>
          </p:nvPr>
        </p:nvSpPr>
        <p:spPr/>
        <p:txBody>
          <a:bodyPr/>
          <a:lstStyle/>
          <a:p>
            <a:r>
              <a:rPr lang="en-GB"/>
              <a:t>Page </a:t>
            </a:r>
            <a:fld id="{F1BC30E3-FFE5-4B91-AA19-87A149EBB9EE}" type="slidenum">
              <a:rPr smtClean="0"/>
              <a:pPr/>
              <a:t>10</a:t>
            </a:fld>
            <a:endParaRPr dirty="0"/>
          </a:p>
        </p:txBody>
      </p:sp>
      <p:sp>
        <p:nvSpPr>
          <p:cNvPr id="5" name="TextBox 4">
            <a:extLst>
              <a:ext uri="{FF2B5EF4-FFF2-40B4-BE49-F238E27FC236}">
                <a16:creationId xmlns:a16="http://schemas.microsoft.com/office/drawing/2014/main" id="{D73037C6-B8B3-4FC4-81B3-7BACD0E06950}"/>
              </a:ext>
            </a:extLst>
          </p:cNvPr>
          <p:cNvSpPr txBox="1"/>
          <p:nvPr/>
        </p:nvSpPr>
        <p:spPr>
          <a:xfrm>
            <a:off x="457200" y="2973491"/>
            <a:ext cx="4760751" cy="4555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3200" b="1" dirty="0">
                <a:solidFill>
                  <a:schemeClr val="bg1"/>
                </a:solidFill>
              </a:rPr>
              <a:t>Appendix</a:t>
            </a:r>
          </a:p>
        </p:txBody>
      </p:sp>
    </p:spTree>
    <p:extLst>
      <p:ext uri="{BB962C8B-B14F-4D97-AF65-F5344CB8AC3E}">
        <p14:creationId xmlns:p14="http://schemas.microsoft.com/office/powerpoint/2010/main" val="124293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DAF4-E2A5-4BD1-A361-5706194AE482}"/>
              </a:ext>
            </a:extLst>
          </p:cNvPr>
          <p:cNvSpPr>
            <a:spLocks noGrp="1"/>
          </p:cNvSpPr>
          <p:nvPr>
            <p:ph type="title"/>
          </p:nvPr>
        </p:nvSpPr>
        <p:spPr/>
        <p:txBody>
          <a:bodyPr/>
          <a:lstStyle/>
          <a:p>
            <a:r>
              <a:rPr lang="en-US"/>
              <a:t>Team </a:t>
            </a:r>
            <a:r>
              <a:rPr lang="en-US" dirty="0"/>
              <a:t>Member</a:t>
            </a:r>
            <a:endParaRPr lang="en-US"/>
          </a:p>
        </p:txBody>
      </p:sp>
      <p:sp>
        <p:nvSpPr>
          <p:cNvPr id="3" name="Date Placeholder 2">
            <a:extLst>
              <a:ext uri="{FF2B5EF4-FFF2-40B4-BE49-F238E27FC236}">
                <a16:creationId xmlns:a16="http://schemas.microsoft.com/office/drawing/2014/main" id="{3C38CCB3-D643-43DB-B786-57A66462631D}"/>
              </a:ext>
            </a:extLst>
          </p:cNvPr>
          <p:cNvSpPr>
            <a:spLocks noGrp="1"/>
          </p:cNvSpPr>
          <p:nvPr>
            <p:ph type="dt" sz="half" idx="10"/>
          </p:nvPr>
        </p:nvSpPr>
        <p:spPr/>
        <p:txBody>
          <a:bodyPr/>
          <a:lstStyle/>
          <a:p>
            <a:fld id="{565D5F12-9236-45E8-96D1-F6A2C4A63F39}" type="datetime3">
              <a:rPr lang="en-US" smtClean="0"/>
              <a:t>19 November 2021</a:t>
            </a:fld>
            <a:endParaRPr lang="en-IN" dirty="0"/>
          </a:p>
        </p:txBody>
      </p:sp>
      <p:sp>
        <p:nvSpPr>
          <p:cNvPr id="4" name="Footer Placeholder 3">
            <a:extLst>
              <a:ext uri="{FF2B5EF4-FFF2-40B4-BE49-F238E27FC236}">
                <a16:creationId xmlns:a16="http://schemas.microsoft.com/office/drawing/2014/main" id="{195E8953-F3C4-46A5-A272-C659B912A81D}"/>
              </a:ext>
            </a:extLst>
          </p:cNvPr>
          <p:cNvSpPr>
            <a:spLocks noGrp="1"/>
          </p:cNvSpPr>
          <p:nvPr>
            <p:ph type="ftr" sz="quarter" idx="11"/>
          </p:nvPr>
        </p:nvSpPr>
        <p:spPr/>
        <p:txBody>
          <a:bodyPr/>
          <a:lstStyle/>
          <a:p>
            <a:r>
              <a:rPr lang="en-IN"/>
              <a:t>Presentation title</a:t>
            </a:r>
            <a:endParaRPr lang="en-IN" dirty="0"/>
          </a:p>
        </p:txBody>
      </p:sp>
      <p:sp>
        <p:nvSpPr>
          <p:cNvPr id="5" name="Slide Number Placeholder 4">
            <a:extLst>
              <a:ext uri="{FF2B5EF4-FFF2-40B4-BE49-F238E27FC236}">
                <a16:creationId xmlns:a16="http://schemas.microsoft.com/office/drawing/2014/main" id="{6CB06411-6CA7-46C7-B470-EA10257F71C8}"/>
              </a:ext>
            </a:extLst>
          </p:cNvPr>
          <p:cNvSpPr>
            <a:spLocks noGrp="1"/>
          </p:cNvSpPr>
          <p:nvPr>
            <p:ph type="sldNum" sz="quarter" idx="12"/>
          </p:nvPr>
        </p:nvSpPr>
        <p:spPr/>
        <p:txBody>
          <a:bodyPr/>
          <a:lstStyle/>
          <a:p>
            <a:r>
              <a:rPr lang="en-GB"/>
              <a:t>Page </a:t>
            </a:r>
            <a:fld id="{F1BC30E3-FFE5-4B91-AA19-87A149EBB9EE}" type="slidenum">
              <a:rPr smtClean="0"/>
              <a:pPr/>
              <a:t>11</a:t>
            </a:fld>
            <a:endParaRPr dirty="0"/>
          </a:p>
        </p:txBody>
      </p:sp>
      <p:sp>
        <p:nvSpPr>
          <p:cNvPr id="7" name="Text Placeholder 1">
            <a:extLst>
              <a:ext uri="{FF2B5EF4-FFF2-40B4-BE49-F238E27FC236}">
                <a16:creationId xmlns:a16="http://schemas.microsoft.com/office/drawing/2014/main" id="{C2E3D3F8-E9F5-4452-B650-129908FB03D9}"/>
              </a:ext>
            </a:extLst>
          </p:cNvPr>
          <p:cNvSpPr txBox="1">
            <a:spLocks/>
          </p:cNvSpPr>
          <p:nvPr/>
        </p:nvSpPr>
        <p:spPr>
          <a:xfrm>
            <a:off x="4887533" y="2378215"/>
            <a:ext cx="1637999" cy="652486"/>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buClr>
                <a:srgbClr val="000000"/>
              </a:buClr>
              <a:defRPr/>
            </a:pPr>
            <a:r>
              <a:rPr lang="en-SG" sz="1600" dirty="0">
                <a:latin typeface="EYInterstate Regular" panose="02000503020000020004" pitchFamily="2" charset="0"/>
              </a:rPr>
              <a:t>Jia Jun T.</a:t>
            </a:r>
          </a:p>
          <a:p>
            <a:pPr>
              <a:buClr>
                <a:srgbClr val="000000"/>
              </a:buClr>
              <a:defRPr/>
            </a:pPr>
            <a:r>
              <a:rPr lang="en-GB" sz="1100" dirty="0">
                <a:latin typeface="EYInterstate" pitchFamily="2" charset="0"/>
                <a:sym typeface="Arial Unicode MS" pitchFamily="34" charset="-128"/>
              </a:rPr>
              <a:t>DATA SCIENTIST</a:t>
            </a:r>
          </a:p>
          <a:p>
            <a:pPr>
              <a:buClr>
                <a:srgbClr val="000000"/>
              </a:buClr>
              <a:defRPr/>
            </a:pPr>
            <a:r>
              <a:rPr lang="en-GB" sz="1100" b="0" i="1" dirty="0">
                <a:latin typeface="EYInterstate" pitchFamily="2" charset="0"/>
                <a:sym typeface="Arial Unicode MS" pitchFamily="34" charset="-128"/>
              </a:rPr>
              <a:t>Senior Consultant</a:t>
            </a:r>
          </a:p>
        </p:txBody>
      </p:sp>
      <p:sp>
        <p:nvSpPr>
          <p:cNvPr id="8" name="Text Placeholder 1">
            <a:extLst>
              <a:ext uri="{FF2B5EF4-FFF2-40B4-BE49-F238E27FC236}">
                <a16:creationId xmlns:a16="http://schemas.microsoft.com/office/drawing/2014/main" id="{F05748E5-78BD-4F37-B72C-B63F18A99F99}"/>
              </a:ext>
            </a:extLst>
          </p:cNvPr>
          <p:cNvSpPr txBox="1">
            <a:spLocks/>
          </p:cNvSpPr>
          <p:nvPr/>
        </p:nvSpPr>
        <p:spPr>
          <a:xfrm>
            <a:off x="4889187" y="3159264"/>
            <a:ext cx="1637999" cy="2877711"/>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spcAft>
                <a:spcPct val="50000"/>
              </a:spcAft>
              <a:buClr>
                <a:srgbClr val="000000"/>
              </a:buClr>
              <a:tabLst>
                <a:tab pos="2965168" algn="l"/>
                <a:tab pos="4284478" algn="r"/>
              </a:tabLst>
              <a:defRPr/>
            </a:pPr>
            <a:r>
              <a:rPr sz="1000" b="0" dirty="0">
                <a:latin typeface="EYInterstate" pitchFamily="2" charset="0"/>
                <a:sym typeface="Arial Unicode MS" pitchFamily="34" charset="-128"/>
              </a:rPr>
              <a:t>Jia Jun is a Data Scientist in FSO Data &amp; Analytics, specializing in E2E analytics solutions ranging from translating business problems, building ETL pipelines, machine learning modelling and model deployment. He is a Certified Scrum Master (CSM) and Certified Scrum Product Owner (CSPO).</a:t>
            </a:r>
          </a:p>
          <a:p>
            <a:pPr>
              <a:spcAft>
                <a:spcPct val="50000"/>
              </a:spcAft>
              <a:buClr>
                <a:srgbClr val="000000"/>
              </a:buClr>
              <a:tabLst>
                <a:tab pos="2965168" algn="l"/>
                <a:tab pos="4284478" algn="r"/>
              </a:tabLst>
              <a:defRPr/>
            </a:pPr>
            <a:r>
              <a:rPr sz="1000" b="0" dirty="0">
                <a:latin typeface="EYInterstate" pitchFamily="2" charset="0"/>
                <a:sym typeface="Arial Unicode MS" pitchFamily="34" charset="-128"/>
              </a:rPr>
              <a:t>Prior to joining EY, he was in a Graduate program in a top Singapore bank and had experience in both Consumer and Institutional banking analytics.</a:t>
            </a:r>
          </a:p>
        </p:txBody>
      </p:sp>
      <p:sp>
        <p:nvSpPr>
          <p:cNvPr id="10" name="Text Placeholder 1">
            <a:extLst>
              <a:ext uri="{FF2B5EF4-FFF2-40B4-BE49-F238E27FC236}">
                <a16:creationId xmlns:a16="http://schemas.microsoft.com/office/drawing/2014/main" id="{CA3EE304-3CA0-49E1-88DE-2B036A7A540E}"/>
              </a:ext>
            </a:extLst>
          </p:cNvPr>
          <p:cNvSpPr txBox="1">
            <a:spLocks/>
          </p:cNvSpPr>
          <p:nvPr/>
        </p:nvSpPr>
        <p:spPr>
          <a:xfrm>
            <a:off x="7209780" y="2378215"/>
            <a:ext cx="1477021" cy="652486"/>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buClr>
                <a:srgbClr val="000000"/>
              </a:buClr>
              <a:defRPr/>
            </a:pPr>
            <a:r>
              <a:rPr lang="en-SG" sz="1600" dirty="0">
                <a:latin typeface="EYInterstate Regular" panose="02000503020000020004" pitchFamily="2" charset="0"/>
              </a:rPr>
              <a:t>Fremont Z.</a:t>
            </a:r>
          </a:p>
          <a:p>
            <a:pPr>
              <a:buClr>
                <a:srgbClr val="000000"/>
              </a:buClr>
              <a:defRPr/>
            </a:pPr>
            <a:r>
              <a:rPr lang="en-GB" sz="1100" dirty="0">
                <a:latin typeface="EYInterstate" pitchFamily="2" charset="0"/>
                <a:sym typeface="Arial Unicode MS" pitchFamily="34" charset="-128"/>
              </a:rPr>
              <a:t>DATA SCIENTIST</a:t>
            </a:r>
          </a:p>
          <a:p>
            <a:pPr>
              <a:buClr>
                <a:srgbClr val="000000"/>
              </a:buClr>
              <a:defRPr/>
            </a:pPr>
            <a:r>
              <a:rPr lang="en-GB" sz="1100" b="0" i="1" dirty="0">
                <a:latin typeface="EYInterstate" pitchFamily="2" charset="0"/>
                <a:sym typeface="Arial Unicode MS" pitchFamily="34" charset="-128"/>
              </a:rPr>
              <a:t>Senior Consultant</a:t>
            </a:r>
          </a:p>
        </p:txBody>
      </p:sp>
      <p:sp>
        <p:nvSpPr>
          <p:cNvPr id="11" name="Text Placeholder 1">
            <a:extLst>
              <a:ext uri="{FF2B5EF4-FFF2-40B4-BE49-F238E27FC236}">
                <a16:creationId xmlns:a16="http://schemas.microsoft.com/office/drawing/2014/main" id="{ED9EA9FB-0F7A-4920-9A96-6F6C5F35617A}"/>
              </a:ext>
            </a:extLst>
          </p:cNvPr>
          <p:cNvSpPr txBox="1">
            <a:spLocks/>
          </p:cNvSpPr>
          <p:nvPr/>
        </p:nvSpPr>
        <p:spPr>
          <a:xfrm>
            <a:off x="7209780" y="3159264"/>
            <a:ext cx="1575887" cy="2262158"/>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spcAft>
                <a:spcPct val="50000"/>
              </a:spcAft>
              <a:buClr>
                <a:srgbClr val="000000"/>
              </a:buClr>
              <a:tabLst>
                <a:tab pos="2965168" algn="l"/>
                <a:tab pos="4284478" algn="r"/>
              </a:tabLst>
              <a:defRPr/>
            </a:pPr>
            <a:r>
              <a:rPr sz="1000" b="0" dirty="0">
                <a:latin typeface="EYInterstate" pitchFamily="2" charset="0"/>
                <a:sym typeface="Arial Unicode MS" pitchFamily="34" charset="-128"/>
              </a:rPr>
              <a:t>Fremont Zhao is a Data Scientist specializing in managing and developing end-to-end data analytics and process optimization projects. </a:t>
            </a:r>
          </a:p>
          <a:p>
            <a:pPr>
              <a:spcAft>
                <a:spcPct val="50000"/>
              </a:spcAft>
              <a:buClr>
                <a:srgbClr val="000000"/>
              </a:buClr>
              <a:tabLst>
                <a:tab pos="2965168" algn="l"/>
                <a:tab pos="4284478" algn="r"/>
              </a:tabLst>
              <a:defRPr/>
            </a:pPr>
            <a:r>
              <a:rPr sz="1000" b="0" dirty="0">
                <a:latin typeface="EYInterstate" pitchFamily="2" charset="0"/>
                <a:sym typeface="Arial Unicode MS" pitchFamily="34" charset="-128"/>
              </a:rPr>
              <a:t>He is adept at formulating business analytic process and accommodating various data integration, data mining, machine learning, data visualization and AI platform technologies.</a:t>
            </a:r>
          </a:p>
        </p:txBody>
      </p:sp>
      <p:sp>
        <p:nvSpPr>
          <p:cNvPr id="19" name="Text Placeholder 1">
            <a:extLst>
              <a:ext uri="{FF2B5EF4-FFF2-40B4-BE49-F238E27FC236}">
                <a16:creationId xmlns:a16="http://schemas.microsoft.com/office/drawing/2014/main" id="{937FDFF1-C8FA-4FFB-82DF-DD28C04C1CCA}"/>
              </a:ext>
            </a:extLst>
          </p:cNvPr>
          <p:cNvSpPr txBox="1">
            <a:spLocks/>
          </p:cNvSpPr>
          <p:nvPr/>
        </p:nvSpPr>
        <p:spPr>
          <a:xfrm>
            <a:off x="2885890" y="2379003"/>
            <a:ext cx="1637999" cy="652486"/>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buClr>
                <a:srgbClr val="000000"/>
              </a:buClr>
              <a:defRPr/>
            </a:pPr>
            <a:r>
              <a:rPr lang="en-SG" sz="1600">
                <a:latin typeface="EYInterstate Regular" panose="02000503020000020004" pitchFamily="2" charset="0"/>
              </a:rPr>
              <a:t>Ramkumar </a:t>
            </a:r>
            <a:r>
              <a:rPr lang="en-SG" sz="1600" dirty="0">
                <a:latin typeface="EYInterstate Regular" panose="02000503020000020004" pitchFamily="2" charset="0"/>
              </a:rPr>
              <a:t>R.</a:t>
            </a:r>
          </a:p>
          <a:p>
            <a:pPr>
              <a:buClr>
                <a:srgbClr val="000000"/>
              </a:buClr>
              <a:defRPr/>
            </a:pPr>
            <a:r>
              <a:rPr lang="en-GB" sz="1100" dirty="0">
                <a:latin typeface="EYInterstate" pitchFamily="2" charset="0"/>
                <a:sym typeface="Arial Unicode MS" pitchFamily="34" charset="-128"/>
              </a:rPr>
              <a:t>DATA SCIENTIST</a:t>
            </a:r>
          </a:p>
          <a:p>
            <a:pPr>
              <a:buClr>
                <a:srgbClr val="000000"/>
              </a:buClr>
              <a:defRPr/>
            </a:pPr>
            <a:r>
              <a:rPr lang="en-GB" sz="1100" b="0" i="1" dirty="0">
                <a:latin typeface="EYInterstate" pitchFamily="2" charset="0"/>
                <a:sym typeface="Arial Unicode MS" pitchFamily="34" charset="-128"/>
              </a:rPr>
              <a:t>Manager</a:t>
            </a:r>
          </a:p>
        </p:txBody>
      </p:sp>
      <p:sp>
        <p:nvSpPr>
          <p:cNvPr id="20" name="Text Placeholder 1">
            <a:extLst>
              <a:ext uri="{FF2B5EF4-FFF2-40B4-BE49-F238E27FC236}">
                <a16:creationId xmlns:a16="http://schemas.microsoft.com/office/drawing/2014/main" id="{E1780D5B-9460-4602-8972-99BBD64E85D3}"/>
              </a:ext>
            </a:extLst>
          </p:cNvPr>
          <p:cNvSpPr txBox="1">
            <a:spLocks/>
          </p:cNvSpPr>
          <p:nvPr/>
        </p:nvSpPr>
        <p:spPr>
          <a:xfrm>
            <a:off x="550140" y="2378215"/>
            <a:ext cx="1637999" cy="652486"/>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buClr>
                <a:srgbClr val="000000"/>
              </a:buClr>
              <a:defRPr/>
            </a:pPr>
            <a:r>
              <a:rPr lang="en-SG" sz="1600" dirty="0">
                <a:latin typeface="EYInterstate Regular" panose="02000503020000020004" pitchFamily="2" charset="0"/>
              </a:rPr>
              <a:t>Arindom B.</a:t>
            </a:r>
          </a:p>
          <a:p>
            <a:pPr>
              <a:buClr>
                <a:srgbClr val="000000"/>
              </a:buClr>
              <a:defRPr/>
            </a:pPr>
            <a:r>
              <a:rPr lang="en-GB" sz="1100" dirty="0">
                <a:latin typeface="EYInterstate" pitchFamily="2" charset="0"/>
                <a:sym typeface="Arial Unicode MS" pitchFamily="34" charset="-128"/>
              </a:rPr>
              <a:t>DATA ENGINEER</a:t>
            </a:r>
          </a:p>
          <a:p>
            <a:pPr>
              <a:buClr>
                <a:srgbClr val="000000"/>
              </a:buClr>
              <a:defRPr/>
            </a:pPr>
            <a:r>
              <a:rPr lang="en-GB" sz="1100" b="0" i="1" dirty="0">
                <a:latin typeface="EYInterstate" pitchFamily="2" charset="0"/>
                <a:sym typeface="Arial Unicode MS" pitchFamily="34" charset="-128"/>
              </a:rPr>
              <a:t>Senior Manager</a:t>
            </a:r>
          </a:p>
        </p:txBody>
      </p:sp>
      <p:sp>
        <p:nvSpPr>
          <p:cNvPr id="21" name="Text Placeholder 1">
            <a:extLst>
              <a:ext uri="{FF2B5EF4-FFF2-40B4-BE49-F238E27FC236}">
                <a16:creationId xmlns:a16="http://schemas.microsoft.com/office/drawing/2014/main" id="{C614BC7F-B333-441E-B283-B213605CBF56}"/>
              </a:ext>
            </a:extLst>
          </p:cNvPr>
          <p:cNvSpPr txBox="1">
            <a:spLocks/>
          </p:cNvSpPr>
          <p:nvPr/>
        </p:nvSpPr>
        <p:spPr>
          <a:xfrm>
            <a:off x="2885889" y="3159264"/>
            <a:ext cx="1637999" cy="2523768"/>
          </a:xfrm>
          <a:prstGeom prst="rect">
            <a:avLst/>
          </a:prstGeom>
        </p:spPr>
        <p:txBody>
          <a:bodyPr vert="horz" wrap="square" lIns="0" tIns="0" rIns="0" bIns="0" rtlCol="0">
            <a:spAutoFit/>
          </a:bodyPr>
          <a:lstStyle>
            <a:defPPr>
              <a:defRPr lang="en-US"/>
            </a:defPPr>
            <a:lvl1pPr indent="0" defTabSz="1007439">
              <a:spcBef>
                <a:spcPct val="20000"/>
              </a:spcBef>
              <a:spcAft>
                <a:spcPct val="50000"/>
              </a:spcAft>
              <a:buClr>
                <a:srgbClr val="000000"/>
              </a:buClr>
              <a:buSzPct val="70000"/>
              <a:buFontTx/>
              <a:buNone/>
              <a:tabLst>
                <a:tab pos="2965168" algn="l"/>
                <a:tab pos="4284478" algn="r"/>
              </a:tabLst>
              <a:defRPr sz="1000" b="0" i="0">
                <a:solidFill>
                  <a:schemeClr val="bg1"/>
                </a:solidFill>
                <a:latin typeface="EYInterstate" pitchFamily="2" charset="0"/>
              </a:defRPr>
            </a:lvl1pPr>
            <a:lvl2pPr marL="785802" indent="-392902" defTabSz="1007439">
              <a:spcBef>
                <a:spcPct val="20000"/>
              </a:spcBef>
              <a:buClr>
                <a:schemeClr val="tx2"/>
              </a:buClr>
              <a:buSzPct val="70000"/>
              <a:buFont typeface="Arial" pitchFamily="34" charset="0"/>
              <a:buChar char="►"/>
              <a:defRPr sz="1983">
                <a:solidFill>
                  <a:schemeClr val="bg1"/>
                </a:solidFill>
                <a:latin typeface="EYInterstate Light" panose="02000506000000020004" pitchFamily="2" charset="0"/>
              </a:defRPr>
            </a:lvl2pPr>
            <a:lvl3pPr marL="1178704" indent="-392902" defTabSz="1007439">
              <a:spcBef>
                <a:spcPct val="20000"/>
              </a:spcBef>
              <a:buClr>
                <a:schemeClr val="tx2"/>
              </a:buClr>
              <a:buSzPct val="70000"/>
              <a:buFont typeface="Arial" pitchFamily="34" charset="0"/>
              <a:buChar char="►"/>
              <a:defRPr sz="1763">
                <a:solidFill>
                  <a:schemeClr val="bg1"/>
                </a:solidFill>
                <a:latin typeface="EYInterstate Light" panose="02000506000000020004" pitchFamily="2" charset="0"/>
              </a:defRPr>
            </a:lvl3pPr>
            <a:lvl4pPr marL="1571605" indent="-392902" defTabSz="1007439">
              <a:spcBef>
                <a:spcPct val="20000"/>
              </a:spcBef>
              <a:buClr>
                <a:schemeClr val="tx2"/>
              </a:buClr>
              <a:buSzPct val="70000"/>
              <a:buFont typeface="Arial" pitchFamily="34" charset="0"/>
              <a:buChar char="►"/>
              <a:defRPr sz="1542">
                <a:solidFill>
                  <a:schemeClr val="bg1"/>
                </a:solidFill>
                <a:latin typeface="EYInterstate Light" panose="02000506000000020004" pitchFamily="2" charset="0"/>
              </a:defRPr>
            </a:lvl4pPr>
            <a:lvl5pPr marL="2014878" indent="0" defTabSz="1007439">
              <a:spcBef>
                <a:spcPct val="20000"/>
              </a:spcBef>
              <a:buClr>
                <a:schemeClr val="tx2"/>
              </a:buClr>
              <a:buSzPct val="70000"/>
              <a:buFontTx/>
              <a:buNone/>
              <a:defRPr sz="2646">
                <a:solidFill>
                  <a:schemeClr val="bg1"/>
                </a:solidFill>
                <a:latin typeface="EYInterstate" panose="02000503020000020004" pitchFamily="2" charset="0"/>
              </a:defRPr>
            </a:lvl5pPr>
            <a:lvl6pPr marL="2770458" indent="-251860" defTabSz="1007439">
              <a:spcBef>
                <a:spcPct val="20000"/>
              </a:spcBef>
              <a:buFont typeface="Arial" pitchFamily="34" charset="0"/>
              <a:buChar char="•"/>
              <a:defRPr sz="2203"/>
            </a:lvl6pPr>
            <a:lvl7pPr marL="3274177" indent="-251860" defTabSz="1007439">
              <a:spcBef>
                <a:spcPct val="20000"/>
              </a:spcBef>
              <a:buFont typeface="Arial" pitchFamily="34" charset="0"/>
              <a:buChar char="•"/>
              <a:defRPr sz="2203"/>
            </a:lvl7pPr>
            <a:lvl8pPr marL="3777897" indent="-251860" defTabSz="1007439">
              <a:spcBef>
                <a:spcPct val="20000"/>
              </a:spcBef>
              <a:buFont typeface="Arial" pitchFamily="34" charset="0"/>
              <a:buChar char="•"/>
              <a:defRPr sz="2203"/>
            </a:lvl8pPr>
            <a:lvl9pPr marL="4281616" indent="-251860" defTabSz="1007439">
              <a:spcBef>
                <a:spcPct val="20000"/>
              </a:spcBef>
              <a:buFont typeface="Arial" pitchFamily="34" charset="0"/>
              <a:buChar char="•"/>
              <a:defRPr sz="2203"/>
            </a:lvl9pPr>
          </a:lstStyle>
          <a:p>
            <a:r>
              <a:rPr lang="en-US" dirty="0"/>
              <a:t>Ram is a Data scientist in FSO Consulting - Data &amp; Analytics with 11 years of experience in building analytics solutions in Banking and financial sector.</a:t>
            </a:r>
          </a:p>
          <a:p>
            <a:r>
              <a:rPr lang="en-US" altLang="zh-CN" dirty="0"/>
              <a:t>He has developed and deployed several End-to-End Machine learning solutions involving conceptualization, Development, Deployment and Monitoring.</a:t>
            </a:r>
          </a:p>
          <a:p>
            <a:endParaRPr lang="en-US" dirty="0">
              <a:sym typeface="Arial Unicode MS" pitchFamily="34" charset="-128"/>
            </a:endParaRPr>
          </a:p>
        </p:txBody>
      </p:sp>
      <p:sp>
        <p:nvSpPr>
          <p:cNvPr id="22" name="Text Placeholder 1">
            <a:extLst>
              <a:ext uri="{FF2B5EF4-FFF2-40B4-BE49-F238E27FC236}">
                <a16:creationId xmlns:a16="http://schemas.microsoft.com/office/drawing/2014/main" id="{A7CA44CB-B566-4F91-B47B-DF5BFFD1CFB9}"/>
              </a:ext>
            </a:extLst>
          </p:cNvPr>
          <p:cNvSpPr txBox="1">
            <a:spLocks/>
          </p:cNvSpPr>
          <p:nvPr/>
        </p:nvSpPr>
        <p:spPr>
          <a:xfrm>
            <a:off x="550139" y="3159264"/>
            <a:ext cx="1637999" cy="2416046"/>
          </a:xfrm>
          <a:prstGeom prst="rect">
            <a:avLst/>
          </a:prstGeom>
        </p:spPr>
        <p:txBody>
          <a:bodyPr vert="horz" wrap="square" lIns="0" tIns="0" rIns="0" bIns="0" rtlCol="0">
            <a:spAutoFit/>
          </a:bodyPr>
          <a:lstStyle>
            <a:lvl1pPr marL="0" indent="0" algn="l" defTabSz="1007439" rtl="0" eaLnBrk="1" latinLnBrk="0" hangingPunct="1">
              <a:spcBef>
                <a:spcPct val="20000"/>
              </a:spcBef>
              <a:buClr>
                <a:schemeClr val="tx2"/>
              </a:buClr>
              <a:buSzPct val="70000"/>
              <a:buFontTx/>
              <a:buNone/>
              <a:defRPr lang="en-US" sz="3968" b="1" i="0" kern="1200" dirty="0">
                <a:solidFill>
                  <a:schemeClr val="bg1"/>
                </a:solidFill>
                <a:latin typeface="EYInterstate Light" panose="02000506000000020004" pitchFamily="2" charset="0"/>
                <a:ea typeface="+mn-ea"/>
                <a:cs typeface="+mn-cs"/>
              </a:defRPr>
            </a:lvl1pPr>
            <a:lvl2pPr marL="785802" indent="-392902" algn="l" defTabSz="1007439" rtl="0" eaLnBrk="1" latinLnBrk="0" hangingPunct="1">
              <a:spcBef>
                <a:spcPct val="20000"/>
              </a:spcBef>
              <a:buClr>
                <a:schemeClr val="tx2"/>
              </a:buClr>
              <a:buSzPct val="70000"/>
              <a:buFont typeface="Arial" pitchFamily="34" charset="0"/>
              <a:buChar char="►"/>
              <a:defRPr sz="1983" kern="1200">
                <a:solidFill>
                  <a:schemeClr val="bg1"/>
                </a:solidFill>
                <a:latin typeface="EYInterstate Light" panose="02000506000000020004" pitchFamily="2" charset="0"/>
                <a:ea typeface="+mn-ea"/>
                <a:cs typeface="+mn-cs"/>
              </a:defRPr>
            </a:lvl2pPr>
            <a:lvl3pPr marL="1178704" indent="-392902" algn="l" defTabSz="1007439" rtl="0" eaLnBrk="1" latinLnBrk="0" hangingPunct="1">
              <a:spcBef>
                <a:spcPct val="20000"/>
              </a:spcBef>
              <a:buClr>
                <a:schemeClr val="tx2"/>
              </a:buClr>
              <a:buSzPct val="70000"/>
              <a:buFont typeface="Arial" pitchFamily="34" charset="0"/>
              <a:buChar char="►"/>
              <a:defRPr sz="1763" kern="1200">
                <a:solidFill>
                  <a:schemeClr val="bg1"/>
                </a:solidFill>
                <a:latin typeface="EYInterstate Light" panose="02000506000000020004" pitchFamily="2" charset="0"/>
                <a:ea typeface="+mn-ea"/>
                <a:cs typeface="+mn-cs"/>
              </a:defRPr>
            </a:lvl3pPr>
            <a:lvl4pPr marL="1571605" indent="-392902" algn="l" defTabSz="1007439" rtl="0" eaLnBrk="1" latinLnBrk="0" hangingPunct="1">
              <a:spcBef>
                <a:spcPct val="20000"/>
              </a:spcBef>
              <a:buClr>
                <a:schemeClr val="tx2"/>
              </a:buClr>
              <a:buSzPct val="70000"/>
              <a:buFont typeface="Arial" pitchFamily="34" charset="0"/>
              <a:buChar char="►"/>
              <a:defRPr sz="1542" kern="1200">
                <a:solidFill>
                  <a:schemeClr val="bg1"/>
                </a:solidFill>
                <a:latin typeface="EYInterstate Light" panose="02000506000000020004" pitchFamily="2" charset="0"/>
                <a:ea typeface="+mn-ea"/>
                <a:cs typeface="+mn-cs"/>
              </a:defRPr>
            </a:lvl4pPr>
            <a:lvl5pPr marL="2014878" indent="0" algn="l" defTabSz="1007439" rtl="0" eaLnBrk="1" latinLnBrk="0" hangingPunct="1">
              <a:spcBef>
                <a:spcPct val="20000"/>
              </a:spcBef>
              <a:buClr>
                <a:schemeClr val="tx2"/>
              </a:buClr>
              <a:buSzPct val="70000"/>
              <a:buFontTx/>
              <a:buNone/>
              <a:defRPr lang="en-US" sz="2646" kern="1200" dirty="0">
                <a:solidFill>
                  <a:schemeClr val="bg1"/>
                </a:solidFill>
                <a:latin typeface="EYInterstate" panose="02000503020000020004" pitchFamily="2" charset="0"/>
                <a:ea typeface="+mn-ea"/>
                <a:cs typeface="+mn-cs"/>
              </a:defRPr>
            </a:lvl5pPr>
            <a:lvl6pPr marL="2770458"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6pPr>
            <a:lvl7pPr marL="327417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7pPr>
            <a:lvl8pPr marL="3777897"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8pPr>
            <a:lvl9pPr marL="4281616" indent="-251860" algn="l" defTabSz="1007439" rtl="0" eaLnBrk="1" latinLnBrk="0" hangingPunct="1">
              <a:spcBef>
                <a:spcPct val="20000"/>
              </a:spcBef>
              <a:buFont typeface="Arial" pitchFamily="34" charset="0"/>
              <a:buChar char="•"/>
              <a:defRPr sz="2203" kern="1200">
                <a:solidFill>
                  <a:schemeClr val="tx1"/>
                </a:solidFill>
                <a:latin typeface="+mn-lt"/>
                <a:ea typeface="+mn-ea"/>
                <a:cs typeface="+mn-cs"/>
              </a:defRPr>
            </a:lvl9pPr>
          </a:lstStyle>
          <a:p>
            <a:pPr>
              <a:spcAft>
                <a:spcPct val="50000"/>
              </a:spcAft>
              <a:buClr>
                <a:srgbClr val="000000"/>
              </a:buClr>
              <a:tabLst>
                <a:tab pos="2965168" algn="l"/>
                <a:tab pos="4284478" algn="r"/>
              </a:tabLst>
              <a:defRPr/>
            </a:pPr>
            <a:r>
              <a:rPr sz="1000" b="0" dirty="0">
                <a:latin typeface="EYInterstate" pitchFamily="2" charset="0"/>
                <a:sym typeface="Arial Unicode MS" pitchFamily="34" charset="-128"/>
              </a:rPr>
              <a:t>Arindom is a Data Engineer in FSO </a:t>
            </a:r>
            <a:r>
              <a:rPr lang="en-US" sz="1000" b="0" dirty="0">
                <a:latin typeface="EYInterstate" pitchFamily="2" charset="0"/>
                <a:sym typeface="Arial Unicode MS" pitchFamily="34" charset="-128"/>
              </a:rPr>
              <a:t>–</a:t>
            </a:r>
            <a:r>
              <a:rPr sz="1000" b="0" dirty="0">
                <a:latin typeface="EYInterstate" pitchFamily="2" charset="0"/>
                <a:sym typeface="Arial Unicode MS" pitchFamily="34" charset="-128"/>
              </a:rPr>
              <a:t> Data &amp; Analytics team specializing in architecting, developing and implementation of large scale enterprise data lakes across Insurance, Banking and Private Equity sectors. </a:t>
            </a:r>
          </a:p>
          <a:p>
            <a:pPr>
              <a:spcAft>
                <a:spcPct val="50000"/>
              </a:spcAft>
              <a:buClr>
                <a:srgbClr val="000000"/>
              </a:buClr>
              <a:tabLst>
                <a:tab pos="2965168" algn="l"/>
                <a:tab pos="4284478" algn="r"/>
              </a:tabLst>
              <a:defRPr/>
            </a:pPr>
            <a:r>
              <a:rPr lang="en-US" sz="1000" b="0" dirty="0">
                <a:latin typeface="EYInterstate" pitchFamily="2" charset="0"/>
                <a:sym typeface="Arial Unicode MS" pitchFamily="34" charset="-128"/>
              </a:rPr>
              <a:t>He wants to contribute towards a sustainable future for our planet by using his knowledge and experience in Data &amp; Analytics.</a:t>
            </a:r>
            <a:endParaRPr sz="1000" b="0" dirty="0">
              <a:latin typeface="EYInterstate" pitchFamily="2" charset="0"/>
              <a:sym typeface="Arial Unicode MS" pitchFamily="34" charset="-128"/>
            </a:endParaRPr>
          </a:p>
        </p:txBody>
      </p:sp>
      <p:pic>
        <p:nvPicPr>
          <p:cNvPr id="24" name="Picture 23">
            <a:extLst>
              <a:ext uri="{FF2B5EF4-FFF2-40B4-BE49-F238E27FC236}">
                <a16:creationId xmlns:a16="http://schemas.microsoft.com/office/drawing/2014/main" id="{B37BAFE2-B6EA-4C26-B6FF-196CF2FD2E0B}"/>
              </a:ext>
            </a:extLst>
          </p:cNvPr>
          <p:cNvPicPr>
            <a:picLocks/>
          </p:cNvPicPr>
          <p:nvPr/>
        </p:nvPicPr>
        <p:blipFill rotWithShape="1">
          <a:blip r:embed="rId2">
            <a:extLst>
              <a:ext uri="{28A0092B-C50C-407E-A947-70E740481C1C}">
                <a14:useLocalDpi xmlns:a14="http://schemas.microsoft.com/office/drawing/2010/main" val="0"/>
              </a:ext>
            </a:extLst>
          </a:blip>
          <a:srcRect t="5174" b="27500"/>
          <a:stretch/>
        </p:blipFill>
        <p:spPr>
          <a:xfrm>
            <a:off x="4887533" y="1243812"/>
            <a:ext cx="1005840" cy="1005840"/>
          </a:xfrm>
          <a:prstGeom prst="ellipse">
            <a:avLst/>
          </a:prstGeom>
          <a:ln w="19050">
            <a:solidFill>
              <a:schemeClr val="tx2"/>
            </a:solidFill>
          </a:ln>
        </p:spPr>
      </p:pic>
      <p:pic>
        <p:nvPicPr>
          <p:cNvPr id="25" name="Picture 24">
            <a:extLst>
              <a:ext uri="{FF2B5EF4-FFF2-40B4-BE49-F238E27FC236}">
                <a16:creationId xmlns:a16="http://schemas.microsoft.com/office/drawing/2014/main" id="{500B85F6-2991-4D88-9B9A-DC1960BFD648}"/>
              </a:ext>
            </a:extLst>
          </p:cNvPr>
          <p:cNvPicPr>
            <a:picLocks noChangeAspect="1"/>
          </p:cNvPicPr>
          <p:nvPr/>
        </p:nvPicPr>
        <p:blipFill>
          <a:blip r:embed="rId3" cstate="print">
            <a:extLst>
              <a:ext uri="{28A0092B-C50C-407E-A947-70E740481C1C}">
                <a14:useLocalDpi xmlns:a14="http://schemas.microsoft.com/office/drawing/2010/main" val="0"/>
              </a:ext>
            </a:extLst>
          </a:blip>
          <a:srcRect l="8743" r="8743" b="31363"/>
          <a:stretch>
            <a:fillRect/>
          </a:stretch>
        </p:blipFill>
        <p:spPr>
          <a:xfrm>
            <a:off x="7209780" y="1243812"/>
            <a:ext cx="1005840" cy="1005840"/>
          </a:xfrm>
          <a:prstGeom prst="ellipse">
            <a:avLst/>
          </a:prstGeom>
          <a:ln w="19050">
            <a:solidFill>
              <a:schemeClr val="tx2"/>
            </a:solidFill>
          </a:ln>
        </p:spPr>
      </p:pic>
      <p:pic>
        <p:nvPicPr>
          <p:cNvPr id="26" name="Picture 25">
            <a:extLst>
              <a:ext uri="{FF2B5EF4-FFF2-40B4-BE49-F238E27FC236}">
                <a16:creationId xmlns:a16="http://schemas.microsoft.com/office/drawing/2014/main" id="{DD6A1C34-AD44-4634-88D4-241DF32CF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740" b="13400"/>
          <a:stretch/>
        </p:blipFill>
        <p:spPr>
          <a:xfrm>
            <a:off x="2932605" y="1243812"/>
            <a:ext cx="1005840" cy="1005840"/>
          </a:xfrm>
          <a:prstGeom prst="ellipse">
            <a:avLst/>
          </a:prstGeom>
          <a:ln w="19050">
            <a:solidFill>
              <a:schemeClr val="tx2"/>
            </a:solidFill>
          </a:ln>
        </p:spPr>
      </p:pic>
      <p:pic>
        <p:nvPicPr>
          <p:cNvPr id="18" name="Picture 17">
            <a:extLst>
              <a:ext uri="{FF2B5EF4-FFF2-40B4-BE49-F238E27FC236}">
                <a16:creationId xmlns:a16="http://schemas.microsoft.com/office/drawing/2014/main" id="{EFF891A7-CCE8-4B2D-998B-22DB136DEA78}"/>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617347" y="1243812"/>
            <a:ext cx="1005840" cy="1005840"/>
          </a:xfrm>
          <a:prstGeom prst="ellipse">
            <a:avLst/>
          </a:prstGeom>
          <a:ln w="19050">
            <a:solidFill>
              <a:schemeClr val="tx2"/>
            </a:solidFill>
          </a:ln>
        </p:spPr>
      </p:pic>
    </p:spTree>
    <p:extLst>
      <p:ext uri="{BB962C8B-B14F-4D97-AF65-F5344CB8AC3E}">
        <p14:creationId xmlns:p14="http://schemas.microsoft.com/office/powerpoint/2010/main" val="75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 Useful Information</a:t>
            </a:r>
          </a:p>
        </p:txBody>
      </p:sp>
      <p:sp>
        <p:nvSpPr>
          <p:cNvPr id="7" name="Date Placeholder 6">
            <a:extLst>
              <a:ext uri="{FF2B5EF4-FFF2-40B4-BE49-F238E27FC236}">
                <a16:creationId xmlns:a16="http://schemas.microsoft.com/office/drawing/2014/main" id="{00955EDC-7930-4E5D-A917-22046DD965AB}"/>
              </a:ext>
            </a:extLst>
          </p:cNvPr>
          <p:cNvSpPr>
            <a:spLocks noGrp="1"/>
          </p:cNvSpPr>
          <p:nvPr>
            <p:ph type="dt" sz="half" idx="10"/>
          </p:nvPr>
        </p:nvSpPr>
        <p:spPr/>
        <p:txBody>
          <a:bodyPr/>
          <a:lstStyle/>
          <a:p>
            <a:fld id="{694E7610-1BE8-4624-9F31-ED844AF99280}" type="datetime3">
              <a:rPr lang="en-US" smtClean="0"/>
              <a:pPr/>
              <a:t>19 November 2021</a:t>
            </a:fld>
            <a:endParaRPr lang="en-IN" dirty="0"/>
          </a:p>
        </p:txBody>
      </p:sp>
      <p:sp>
        <p:nvSpPr>
          <p:cNvPr id="8" name="Footer Placeholder 7">
            <a:extLst>
              <a:ext uri="{FF2B5EF4-FFF2-40B4-BE49-F238E27FC236}">
                <a16:creationId xmlns:a16="http://schemas.microsoft.com/office/drawing/2014/main" id="{E2241E63-D3B2-4B8F-B2E5-D878E99AE720}"/>
              </a:ext>
            </a:extLst>
          </p:cNvPr>
          <p:cNvSpPr>
            <a:spLocks noGrp="1"/>
          </p:cNvSpPr>
          <p:nvPr>
            <p:ph type="ftr" sz="quarter" idx="11"/>
          </p:nvPr>
        </p:nvSpPr>
        <p:spPr/>
        <p:txBody>
          <a:bodyPr/>
          <a:lstStyle/>
          <a:p>
            <a:r>
              <a:rPr lang="en-IN"/>
              <a:t>Presentation title</a:t>
            </a:r>
            <a:endParaRPr lang="en-IN" dirty="0"/>
          </a:p>
        </p:txBody>
      </p:sp>
      <p:sp>
        <p:nvSpPr>
          <p:cNvPr id="9" name="Slide Number Placeholder 8">
            <a:extLst>
              <a:ext uri="{FF2B5EF4-FFF2-40B4-BE49-F238E27FC236}">
                <a16:creationId xmlns:a16="http://schemas.microsoft.com/office/drawing/2014/main" id="{7FDD3CA6-FA2F-401E-8A69-37C45C8AC886}"/>
              </a:ext>
            </a:extLst>
          </p:cNvPr>
          <p:cNvSpPr>
            <a:spLocks noGrp="1"/>
          </p:cNvSpPr>
          <p:nvPr>
            <p:ph type="sldNum" sz="quarter" idx="12"/>
          </p:nvPr>
        </p:nvSpPr>
        <p:spPr/>
        <p:txBody>
          <a:bodyPr/>
          <a:lstStyle/>
          <a:p>
            <a:r>
              <a:rPr lang="en-GB"/>
              <a:t>Page </a:t>
            </a:r>
            <a:fld id="{F1BC30E3-FFE5-4B91-AA19-87A149EBB9EE}" type="slidenum">
              <a:rPr smtClean="0"/>
              <a:pPr/>
              <a:t>12</a:t>
            </a:fld>
            <a:endParaRPr dirty="0"/>
          </a:p>
        </p:txBody>
      </p:sp>
      <p:graphicFrame>
        <p:nvGraphicFramePr>
          <p:cNvPr id="3" name="Table 3">
            <a:extLst>
              <a:ext uri="{FF2B5EF4-FFF2-40B4-BE49-F238E27FC236}">
                <a16:creationId xmlns:a16="http://schemas.microsoft.com/office/drawing/2014/main" id="{82A080DF-8BB8-4B55-9FCD-12E3C5F6EBA8}"/>
              </a:ext>
            </a:extLst>
          </p:cNvPr>
          <p:cNvGraphicFramePr>
            <a:graphicFrameLocks noGrp="1"/>
          </p:cNvGraphicFramePr>
          <p:nvPr>
            <p:extLst>
              <p:ext uri="{D42A27DB-BD31-4B8C-83A1-F6EECF244321}">
                <p14:modId xmlns:p14="http://schemas.microsoft.com/office/powerpoint/2010/main" val="1801655042"/>
              </p:ext>
            </p:extLst>
          </p:nvPr>
        </p:nvGraphicFramePr>
        <p:xfrm>
          <a:off x="457200" y="1203960"/>
          <a:ext cx="7677150" cy="4705350"/>
        </p:xfrm>
        <a:graphic>
          <a:graphicData uri="http://schemas.openxmlformats.org/drawingml/2006/table">
            <a:tbl>
              <a:tblPr firstRow="1" bandRow="1">
                <a:tableStyleId>{073A0DAA-6AF3-43AB-8588-CEC1D06C72B9}</a:tableStyleId>
              </a:tblPr>
              <a:tblGrid>
                <a:gridCol w="3028950">
                  <a:extLst>
                    <a:ext uri="{9D8B030D-6E8A-4147-A177-3AD203B41FA5}">
                      <a16:colId xmlns:a16="http://schemas.microsoft.com/office/drawing/2014/main" val="4030892504"/>
                    </a:ext>
                  </a:extLst>
                </a:gridCol>
                <a:gridCol w="4648200">
                  <a:extLst>
                    <a:ext uri="{9D8B030D-6E8A-4147-A177-3AD203B41FA5}">
                      <a16:colId xmlns:a16="http://schemas.microsoft.com/office/drawing/2014/main" val="3396483498"/>
                    </a:ext>
                  </a:extLst>
                </a:gridCol>
              </a:tblGrid>
              <a:tr h="310515">
                <a:tc>
                  <a:txBody>
                    <a:bodyPr/>
                    <a:lstStyle/>
                    <a:p>
                      <a:r>
                        <a:rPr lang="en-US" sz="1050"/>
                        <a:t>Theme</a:t>
                      </a:r>
                      <a:endParaRPr lang="en-US" sz="1050" dirty="0"/>
                    </a:p>
                  </a:txBody>
                  <a:tcPr/>
                </a:tc>
                <a:tc>
                  <a:txBody>
                    <a:bodyPr/>
                    <a:lstStyle/>
                    <a:p>
                      <a:r>
                        <a:rPr lang="en-US" sz="1050"/>
                        <a:t>Links</a:t>
                      </a:r>
                      <a:endParaRPr lang="en-US" sz="1050" dirty="0"/>
                    </a:p>
                  </a:txBody>
                  <a:tcPr/>
                </a:tc>
                <a:extLst>
                  <a:ext uri="{0D108BD9-81ED-4DB2-BD59-A6C34878D82A}">
                    <a16:rowId xmlns:a16="http://schemas.microsoft.com/office/drawing/2014/main" val="742837233"/>
                  </a:ext>
                </a:extLst>
              </a:tr>
              <a:tr h="545465">
                <a:tc>
                  <a:txBody>
                    <a:bodyPr/>
                    <a:lstStyle/>
                    <a:p>
                      <a:r>
                        <a:rPr lang="en-US" sz="900"/>
                        <a:t>Responsible Production &amp; Green Consumption</a:t>
                      </a:r>
                      <a:endParaRPr lang="en-US" sz="900" dirty="0"/>
                    </a:p>
                  </a:txBody>
                  <a:tcPr anchor="ctr"/>
                </a:tc>
                <a:tc>
                  <a:txBody>
                    <a:bodyPr/>
                    <a:lstStyle/>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2"/>
                        </a:rPr>
                        <a:t>https://www.un.org/sustainabledevelopment/sustainable-consumption-production/</a:t>
                      </a:r>
                      <a:endParaRPr kumimoji="0" lang="en-US" sz="800" b="0" i="0" u="sng" strike="noStrike" kern="1200" cap="none" spc="0" normalizeH="0" baseline="0" noProof="0" dirty="0">
                        <a:ln>
                          <a:noFill/>
                        </a:ln>
                        <a:solidFill>
                          <a:srgbClr val="2E2E38"/>
                        </a:solidFill>
                        <a:effectLst/>
                        <a:uLnTx/>
                        <a:uFillTx/>
                        <a:latin typeface="+mn-lt"/>
                        <a:ea typeface="+mn-ea"/>
                        <a:cs typeface="+mn-cs"/>
                      </a:endParaRPr>
                    </a:p>
                  </a:txBody>
                  <a:tcPr anchor="ctr"/>
                </a:tc>
                <a:extLst>
                  <a:ext uri="{0D108BD9-81ED-4DB2-BD59-A6C34878D82A}">
                    <a16:rowId xmlns:a16="http://schemas.microsoft.com/office/drawing/2014/main" val="177620880"/>
                  </a:ext>
                </a:extLst>
              </a:tr>
              <a:tr h="545465">
                <a:tc>
                  <a:txBody>
                    <a:bodyPr/>
                    <a:lstStyle/>
                    <a:p>
                      <a:r>
                        <a:rPr lang="en-US" sz="900"/>
                        <a:t>Sustainable Financing / Sustainable Loans</a:t>
                      </a:r>
                      <a:endParaRPr lang="en-US" sz="900" dirty="0"/>
                    </a:p>
                  </a:txBody>
                  <a:tcPr anchor="ctr"/>
                </a:tc>
                <a:tc>
                  <a:txBody>
                    <a:bodyPr/>
                    <a:lstStyle/>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3"/>
                        </a:rPr>
                        <a:t>https://extension.harvard.edu/blog/what-is-sustainable-finance-and-why-is-it-important/</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4"/>
                        </a:rPr>
                        <a:t>https://www.wwf.org.uk/what-we-do/projects/why-sustainable-finance-important</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1" i="0" u="none" strike="noStrike" kern="1200" cap="none" spc="0" normalizeH="0" baseline="0" noProof="0">
                          <a:ln>
                            <a:noFill/>
                          </a:ln>
                          <a:solidFill>
                            <a:schemeClr val="bg2"/>
                          </a:solidFill>
                          <a:effectLst/>
                          <a:uLnTx/>
                          <a:uFillTx/>
                          <a:latin typeface="+mn-lt"/>
                          <a:ea typeface="+mn-ea"/>
                          <a:cs typeface="+mn-cs"/>
                          <a:hlinkClick r:id="rId5">
                            <a:extLst>
                              <a:ext uri="{A12FA001-AC4F-418D-AE19-62706E023703}">
                                <ahyp:hlinkClr xmlns:ahyp="http://schemas.microsoft.com/office/drawing/2018/hyperlinkcolor" val="tx"/>
                              </a:ext>
                            </a:extLst>
                          </a:hlinkClick>
                        </a:rPr>
                        <a:t>MAS Sustainability-Linked Loans:</a:t>
                      </a:r>
                      <a:r>
                        <a:rPr kumimoji="0" lang="en-US" sz="800" b="0" i="0" u="sng" strike="noStrike" kern="1200" cap="none" spc="0" normalizeH="0" baseline="0" noProof="0">
                          <a:ln>
                            <a:noFill/>
                          </a:ln>
                          <a:solidFill>
                            <a:srgbClr val="0000FF"/>
                          </a:solidFill>
                          <a:effectLst/>
                          <a:uLnTx/>
                          <a:uFillTx/>
                          <a:latin typeface="+mn-lt"/>
                          <a:ea typeface="+mn-ea"/>
                          <a:cs typeface="+mn-cs"/>
                          <a:hlinkClick r:id="rId5">
                            <a:extLst>
                              <a:ext uri="{A12FA001-AC4F-418D-AE19-62706E023703}">
                                <ahyp:hlinkClr xmlns:ahyp="http://schemas.microsoft.com/office/drawing/2018/hyperlinkcolor" val="tx"/>
                              </a:ext>
                            </a:extLst>
                          </a:hlinkClick>
                        </a:rPr>
                        <a:t> https://www.mas.gov.sg/schemes-and-initiatives/green-and-sustainability-linked-loans-grant</a:t>
                      </a:r>
                      <a:endParaRPr kumimoji="0" lang="en-US" sz="800" b="0" i="0" u="sng" strike="noStrike" kern="1200" cap="none" spc="0" normalizeH="0" baseline="0" noProof="0">
                        <a:ln>
                          <a:noFill/>
                        </a:ln>
                        <a:solidFill>
                          <a:srgbClr val="0000FF"/>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6"/>
                        </a:rPr>
                        <a:t>https://investor.bankofamerica.com/fixed-income/esg-themed-issuances</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7"/>
                        </a:rPr>
                        <a:t>https://ec.europa.eu/commission/presscorner/detail/en/QANDA_21_3406</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8"/>
                        </a:rPr>
                        <a:t>https://www.spglobal.com/marketintelligence/en/news-insights/latest-news-headlines/sustainability-linked-loan-supply-outpaces-green-bonds-and-loans-amid-us-surge-65569374</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800" b="0" i="0" u="sng" strike="noStrike" kern="1200" cap="none" spc="0" normalizeH="0" baseline="0" noProof="0" dirty="0">
                        <a:ln>
                          <a:noFill/>
                        </a:ln>
                        <a:solidFill>
                          <a:srgbClr val="2E2E38"/>
                        </a:solidFill>
                        <a:effectLst/>
                        <a:uLnTx/>
                        <a:uFillTx/>
                        <a:latin typeface="+mn-lt"/>
                        <a:ea typeface="+mn-ea"/>
                        <a:cs typeface="+mn-cs"/>
                      </a:endParaRPr>
                    </a:p>
                  </a:txBody>
                  <a:tcPr anchor="ctr"/>
                </a:tc>
                <a:extLst>
                  <a:ext uri="{0D108BD9-81ED-4DB2-BD59-A6C34878D82A}">
                    <a16:rowId xmlns:a16="http://schemas.microsoft.com/office/drawing/2014/main" val="3483789712"/>
                  </a:ext>
                </a:extLst>
              </a:tr>
              <a:tr h="545465">
                <a:tc>
                  <a:txBody>
                    <a:bodyPr/>
                    <a:lstStyle/>
                    <a:p>
                      <a:r>
                        <a:rPr lang="en-US" sz="900"/>
                        <a:t>ESG Rating</a:t>
                      </a:r>
                      <a:endParaRPr lang="en-US" sz="900" dirty="0"/>
                    </a:p>
                  </a:txBody>
                  <a:tcPr anchor="ctr"/>
                </a:tc>
                <a:tc>
                  <a:txBody>
                    <a:bodyPr/>
                    <a:lstStyle/>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9"/>
                        </a:rPr>
                        <a:t>https://www.fidelity.com.sg/beginners/esg-investing/esg-ratings</a:t>
                      </a: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9"/>
                        </a:rPr>
                        <a:t>https://www.ey.com/en_jo/financial-services-emeia/short-term-steps-for-long-term-value-the-impact-of-esg-ratings-on-tsr</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10"/>
                        </a:rPr>
                        <a:t>https://www.ey.com/en_sg/sustainability/realize-potential-esg-plus</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hlinkClick r:id="rId11"/>
                        </a:rPr>
                        <a:t>https://www.sustainalytics.com/esg-research/resource/corporate-esg-blog/introduction-to-sustainability-linked-loans-and-esg-ratings</a:t>
                      </a:r>
                      <a:endParaRPr kumimoji="0" lang="en-US" sz="800" b="0" i="0" u="sng" strike="noStrike" kern="1200" cap="none" spc="0" normalizeH="0" baseline="0" noProof="0">
                        <a:ln>
                          <a:noFill/>
                        </a:ln>
                        <a:solidFill>
                          <a:srgbClr val="2E2E38"/>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noProof="0">
                          <a:ln>
                            <a:noFill/>
                          </a:ln>
                          <a:solidFill>
                            <a:srgbClr val="2E2E38"/>
                          </a:solidFill>
                          <a:effectLst/>
                          <a:uLnTx/>
                          <a:uFillTx/>
                          <a:latin typeface="+mn-lt"/>
                          <a:ea typeface="+mn-ea"/>
                          <a:cs typeface="+mn-cs"/>
                        </a:rPr>
                        <a:t> </a:t>
                      </a:r>
                      <a:r>
                        <a:rPr kumimoji="0" lang="en-US" sz="800" b="0" i="0" u="sng" strike="noStrike" kern="1200" cap="none" spc="0" normalizeH="0" baseline="0" noProof="0">
                          <a:ln>
                            <a:noFill/>
                          </a:ln>
                          <a:solidFill>
                            <a:srgbClr val="2E2E38"/>
                          </a:solidFill>
                          <a:effectLst/>
                          <a:uLnTx/>
                          <a:uFillTx/>
                          <a:latin typeface="+mn-lt"/>
                          <a:ea typeface="+mn-ea"/>
                          <a:cs typeface="+mn-cs"/>
                          <a:hlinkClick r:id="rId12"/>
                        </a:rPr>
                        <a:t>https://corpgov.law.harvard.edu/2017/07/27/esg-reports-and-ratings-what-they-are-why-they-matter/</a:t>
                      </a:r>
                      <a:endParaRPr kumimoji="0" lang="en-US" sz="800" b="0" i="0" u="sng" strike="noStrike" kern="1200" cap="none" spc="0" normalizeH="0" baseline="0" noProof="0" dirty="0">
                        <a:ln>
                          <a:noFill/>
                        </a:ln>
                        <a:solidFill>
                          <a:srgbClr val="2E2E38"/>
                        </a:solidFill>
                        <a:effectLst/>
                        <a:uLnTx/>
                        <a:uFillTx/>
                        <a:latin typeface="+mn-lt"/>
                        <a:ea typeface="+mn-ea"/>
                        <a:cs typeface="+mn-cs"/>
                      </a:endParaRPr>
                    </a:p>
                  </a:txBody>
                  <a:tcPr anchor="ctr"/>
                </a:tc>
                <a:extLst>
                  <a:ext uri="{0D108BD9-81ED-4DB2-BD59-A6C34878D82A}">
                    <a16:rowId xmlns:a16="http://schemas.microsoft.com/office/drawing/2014/main" val="3716438497"/>
                  </a:ext>
                </a:extLst>
              </a:tr>
              <a:tr h="545465">
                <a:tc>
                  <a:txBody>
                    <a:bodyPr/>
                    <a:lstStyle/>
                    <a:p>
                      <a:r>
                        <a:rPr lang="en-US" sz="900"/>
                        <a:t>Data Sources</a:t>
                      </a:r>
                      <a:endParaRPr lang="en-US" sz="900" dirty="0"/>
                    </a:p>
                  </a:txBody>
                  <a:tcPr anchor="ctr"/>
                </a:tc>
                <a:tc>
                  <a:txBody>
                    <a:bodyPr/>
                    <a:lstStyle/>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a:ln>
                            <a:noFill/>
                          </a:ln>
                          <a:solidFill>
                            <a:srgbClr val="3636FA"/>
                          </a:solidFill>
                          <a:effectLst/>
                          <a:uLnTx/>
                          <a:uFillTx/>
                          <a:latin typeface="+mn-lt"/>
                          <a:ea typeface="+mn-ea"/>
                          <a:cs typeface="+mn-cs"/>
                          <a:hlinkClick r:id="rId13" tooltip="https://datatopics.worldbank.org/esg/dashboards.html">
                            <a:extLst>
                              <a:ext uri="{A12FA001-AC4F-418D-AE19-62706E023703}">
                                <ahyp:hlinkClr xmlns:ahyp="http://schemas.microsoft.com/office/drawing/2018/hyperlinkcolor" val="tx"/>
                              </a:ext>
                            </a:extLst>
                          </a:hlinkClick>
                        </a:rPr>
                        <a:t>https://datatopics.worldbank.org/esg/dashboards.html</a:t>
                      </a:r>
                      <a:endParaRPr kumimoji="0" lang="en-US" sz="800" b="0" i="0" u="sng" strike="noStrike" kern="1200" cap="none" spc="0" normalizeH="0" baseline="0">
                        <a:ln>
                          <a:noFill/>
                        </a:ln>
                        <a:solidFill>
                          <a:srgbClr val="3636FA"/>
                        </a:solidFill>
                        <a:effectLst/>
                        <a:uLnTx/>
                        <a:uFillTx/>
                        <a:latin typeface="+mn-lt"/>
                        <a:ea typeface="+mn-ea"/>
                        <a:cs typeface="+mn-cs"/>
                      </a:endParaRPr>
                    </a:p>
                    <a:p>
                      <a:pPr marL="182880" marR="0" lvl="0" indent="-182880" algn="l" defTabSz="685434"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sng" strike="noStrike" kern="1200" cap="none" spc="0" normalizeH="0" baseline="0">
                          <a:ln>
                            <a:noFill/>
                          </a:ln>
                          <a:solidFill>
                            <a:srgbClr val="2E2E38"/>
                          </a:solidFill>
                          <a:effectLst/>
                          <a:uLnTx/>
                          <a:uFillTx/>
                          <a:latin typeface="+mn-lt"/>
                          <a:ea typeface="+mn-ea"/>
                          <a:cs typeface="+mn-cs"/>
                          <a:hlinkClick r:id="rId14"/>
                        </a:rPr>
                        <a:t>https://www.sgx.com/securities/annual-reports-related-documents</a:t>
                      </a:r>
                      <a:endParaRPr kumimoji="0" lang="en-US" sz="800" b="0" i="0" u="sng" strike="noStrike" kern="1200" cap="none" spc="0" normalizeH="0" baseline="0">
                        <a:ln>
                          <a:noFill/>
                        </a:ln>
                        <a:solidFill>
                          <a:srgbClr val="2E2E38"/>
                        </a:solidFill>
                        <a:effectLst/>
                        <a:uLnTx/>
                        <a:uFillTx/>
                        <a:latin typeface="+mn-lt"/>
                        <a:ea typeface="+mn-ea"/>
                        <a:cs typeface="+mn-cs"/>
                      </a:endParaRPr>
                    </a:p>
                  </a:txBody>
                  <a:tcPr anchor="ctr"/>
                </a:tc>
                <a:extLst>
                  <a:ext uri="{0D108BD9-81ED-4DB2-BD59-A6C34878D82A}">
                    <a16:rowId xmlns:a16="http://schemas.microsoft.com/office/drawing/2014/main" val="3980839908"/>
                  </a:ext>
                </a:extLst>
              </a:tr>
              <a:tr h="545465">
                <a:tc>
                  <a:txBody>
                    <a:bodyPr/>
                    <a:lstStyle/>
                    <a:p>
                      <a:r>
                        <a:rPr lang="en-US" sz="900"/>
                        <a:t>Others</a:t>
                      </a:r>
                      <a:endParaRPr lang="en-US" sz="900" dirty="0"/>
                    </a:p>
                  </a:txBody>
                  <a:tcPr anchor="ctr"/>
                </a:tc>
                <a:tc>
                  <a:txBody>
                    <a:bodyPr/>
                    <a:lstStyle/>
                    <a:p>
                      <a:pPr marL="171450" indent="-171450">
                        <a:buFont typeface="Arial" panose="020B0604020202020204" pitchFamily="34" charset="0"/>
                        <a:buChar char="•"/>
                      </a:pPr>
                      <a:r>
                        <a:rPr lang="en-US" sz="800">
                          <a:hlinkClick r:id="rId15"/>
                        </a:rPr>
                        <a:t>https://www.businesstimes.com.sg/banking-finance/new-platforms-to-tackle-esg-data-gaps-in-singapore</a:t>
                      </a:r>
                      <a:r>
                        <a:rPr lang="en-US" sz="800"/>
                        <a:t> </a:t>
                      </a:r>
                      <a:endParaRPr lang="en-US" sz="800" dirty="0"/>
                    </a:p>
                  </a:txBody>
                  <a:tcPr anchor="ctr"/>
                </a:tc>
                <a:extLst>
                  <a:ext uri="{0D108BD9-81ED-4DB2-BD59-A6C34878D82A}">
                    <a16:rowId xmlns:a16="http://schemas.microsoft.com/office/drawing/2014/main" val="3035984630"/>
                  </a:ext>
                </a:extLst>
              </a:tr>
            </a:tbl>
          </a:graphicData>
        </a:graphic>
      </p:graphicFrame>
    </p:spTree>
    <p:extLst>
      <p:ext uri="{BB962C8B-B14F-4D97-AF65-F5344CB8AC3E}">
        <p14:creationId xmlns:p14="http://schemas.microsoft.com/office/powerpoint/2010/main" val="419401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94200"/>
            <a:ext cx="7658099" cy="590400"/>
          </a:xfrm>
        </p:spPr>
        <p:txBody>
          <a:bodyPr/>
          <a:lstStyle/>
          <a:p>
            <a:r>
              <a:rPr lang="en-GB" sz="2000" b="1" dirty="0"/>
              <a:t>ESG data transparency platform enabling FIs’ evaluation of borrowers for Green Loans/Sustainability-Linked Loans</a:t>
            </a:r>
          </a:p>
        </p:txBody>
      </p:sp>
      <p:sp>
        <p:nvSpPr>
          <p:cNvPr id="9" name="Slide Number Placeholder 8">
            <a:extLst>
              <a:ext uri="{FF2B5EF4-FFF2-40B4-BE49-F238E27FC236}">
                <a16:creationId xmlns:a16="http://schemas.microsoft.com/office/drawing/2014/main" id="{7FDD3CA6-FA2F-401E-8A69-37C45C8AC886}"/>
              </a:ext>
            </a:extLst>
          </p:cNvPr>
          <p:cNvSpPr>
            <a:spLocks noGrp="1"/>
          </p:cNvSpPr>
          <p:nvPr>
            <p:ph type="sldNum" sz="quarter" idx="12"/>
          </p:nvPr>
        </p:nvSpPr>
        <p:spPr/>
        <p:txBody>
          <a:bodyPr/>
          <a:lstStyle/>
          <a:p>
            <a:r>
              <a:rPr lang="en-GB"/>
              <a:t>Page </a:t>
            </a:r>
            <a:fld id="{F1BC30E3-FFE5-4B91-AA19-87A149EBB9EE}" type="slidenum">
              <a:rPr smtClean="0"/>
              <a:pPr/>
              <a:t>2</a:t>
            </a:fld>
            <a:endParaRPr dirty="0"/>
          </a:p>
        </p:txBody>
      </p:sp>
      <p:sp>
        <p:nvSpPr>
          <p:cNvPr id="4" name="TextBox 3">
            <a:extLst>
              <a:ext uri="{FF2B5EF4-FFF2-40B4-BE49-F238E27FC236}">
                <a16:creationId xmlns:a16="http://schemas.microsoft.com/office/drawing/2014/main" id="{A853C59B-0DE8-4A98-BF2A-40FE5C4D01CF}"/>
              </a:ext>
            </a:extLst>
          </p:cNvPr>
          <p:cNvSpPr txBox="1"/>
          <p:nvPr/>
        </p:nvSpPr>
        <p:spPr>
          <a:xfrm>
            <a:off x="457201" y="1139952"/>
            <a:ext cx="1859280" cy="220060"/>
          </a:xfrm>
          <a:prstGeom prst="rect">
            <a:avLst/>
          </a:prstGeom>
          <a:solidFill>
            <a:srgbClr val="C4C4CD"/>
          </a:solidFill>
          <a:ln>
            <a:noFill/>
          </a:ln>
          <a:effectLst/>
          <a:scene3d>
            <a:camera prst="orthographicFront">
              <a:rot lat="0" lon="0" rev="0"/>
            </a:camera>
            <a:lightRig rig="chilly" dir="t">
              <a:rot lat="0" lon="0" rev="18480000"/>
            </a:lightRig>
          </a:scene3d>
          <a:sp3d prstMaterial="clear">
            <a:bevelT h="63500"/>
          </a:sp3d>
        </p:spPr>
        <p:txBody>
          <a:bodyPr wrap="square" lIns="0" tIns="36576" rIns="0" bIns="0" rtlCol="0">
            <a:spAutoFit/>
          </a:bodyPr>
          <a:lstStyle/>
          <a:p>
            <a:pPr algn="ctr">
              <a:lnSpc>
                <a:spcPct val="85000"/>
              </a:lnSpc>
              <a:spcAft>
                <a:spcPts val="600"/>
              </a:spcAft>
              <a:buClr>
                <a:schemeClr val="accent2"/>
              </a:buClr>
              <a:buSzPct val="70000"/>
            </a:pPr>
            <a:r>
              <a:rPr lang="en-US" sz="1400" b="1" dirty="0">
                <a:solidFill>
                  <a:schemeClr val="bg1"/>
                </a:solidFill>
              </a:rPr>
              <a:t>Problem Statement</a:t>
            </a:r>
          </a:p>
        </p:txBody>
      </p:sp>
      <p:sp>
        <p:nvSpPr>
          <p:cNvPr id="10" name="TextBox 9">
            <a:extLst>
              <a:ext uri="{FF2B5EF4-FFF2-40B4-BE49-F238E27FC236}">
                <a16:creationId xmlns:a16="http://schemas.microsoft.com/office/drawing/2014/main" id="{AE7ABDF3-9F82-4DD1-999A-336B2EA93DC6}"/>
              </a:ext>
            </a:extLst>
          </p:cNvPr>
          <p:cNvSpPr txBox="1"/>
          <p:nvPr/>
        </p:nvSpPr>
        <p:spPr>
          <a:xfrm>
            <a:off x="436423" y="4061163"/>
            <a:ext cx="1859280" cy="220060"/>
          </a:xfrm>
          <a:prstGeom prst="rect">
            <a:avLst/>
          </a:prstGeom>
          <a:solidFill>
            <a:srgbClr val="C4C4CD"/>
          </a:solidFill>
          <a:ln>
            <a:noFill/>
          </a:ln>
          <a:effectLst/>
          <a:scene3d>
            <a:camera prst="orthographicFront">
              <a:rot lat="0" lon="0" rev="0"/>
            </a:camera>
            <a:lightRig rig="chilly" dir="t">
              <a:rot lat="0" lon="0" rev="18480000"/>
            </a:lightRig>
          </a:scene3d>
          <a:sp3d prstMaterial="clear">
            <a:bevelT h="63500"/>
          </a:sp3d>
        </p:spPr>
        <p:txBody>
          <a:bodyPr wrap="square" lIns="0" tIns="36576" rIns="0" bIns="0" rtlCol="0">
            <a:spAutoFit/>
          </a:bodyPr>
          <a:lstStyle/>
          <a:p>
            <a:pPr algn="ctr">
              <a:lnSpc>
                <a:spcPct val="85000"/>
              </a:lnSpc>
              <a:spcAft>
                <a:spcPts val="600"/>
              </a:spcAft>
              <a:buClr>
                <a:schemeClr val="accent2"/>
              </a:buClr>
              <a:buSzPct val="70000"/>
            </a:pPr>
            <a:r>
              <a:rPr lang="en-US" sz="1400" b="1" dirty="0">
                <a:solidFill>
                  <a:schemeClr val="bg1"/>
                </a:solidFill>
              </a:rPr>
              <a:t>Project Objective</a:t>
            </a:r>
          </a:p>
        </p:txBody>
      </p:sp>
      <p:sp>
        <p:nvSpPr>
          <p:cNvPr id="15" name="Content Placeholder 2">
            <a:extLst>
              <a:ext uri="{FF2B5EF4-FFF2-40B4-BE49-F238E27FC236}">
                <a16:creationId xmlns:a16="http://schemas.microsoft.com/office/drawing/2014/main" id="{9102FE61-1882-46D6-AAA0-988D4BE4D10C}"/>
              </a:ext>
            </a:extLst>
          </p:cNvPr>
          <p:cNvSpPr txBox="1">
            <a:spLocks/>
          </p:cNvSpPr>
          <p:nvPr/>
        </p:nvSpPr>
        <p:spPr>
          <a:xfrm>
            <a:off x="457201" y="1521707"/>
            <a:ext cx="8229600" cy="1680981"/>
          </a:xfrm>
          <a:prstGeom prst="rect">
            <a:avLst/>
          </a:prstGeom>
        </p:spPr>
        <p:txBody>
          <a:bodyPr vert="horz" lIns="0" tIns="0" rIns="0" bIns="0" rtlCol="0" anchor="t" anchorCtr="0">
            <a:noAutofit/>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a:buFont typeface="Wingdings" panose="05000000000000000000" pitchFamily="2" charset="2"/>
              <a:buChar char="q"/>
            </a:pPr>
            <a:r>
              <a:rPr lang="en-US" sz="1200" dirty="0"/>
              <a:t>Sustainable finance lead to increased longer-term investment into sustainable economy by taking due account of environmental, social and governance (ESG) considerations.</a:t>
            </a:r>
          </a:p>
          <a:p>
            <a:pPr>
              <a:buFont typeface="Wingdings" panose="05000000000000000000" pitchFamily="2" charset="2"/>
              <a:buChar char="q"/>
            </a:pPr>
            <a:r>
              <a:rPr lang="en-US" sz="1200" dirty="0"/>
              <a:t>The emergence of Green Loans and Sustainability-Linked loans have enabled borrowers avenues to finance their sustainable initiatives at a lower interest rate, and lenders opportunities to improve public opinions and diversification of portfolio with potentially lower credit risks. Specifically in Singapore, central bank Money Authority of Singapore’s (MAS) Green and Sustainability-Linked Loan Grant Scheme (GSLS) aims to support corporates in accessing financing as they invest in green projects, and move towards more sustainable business models </a:t>
            </a:r>
          </a:p>
          <a:p>
            <a:pPr>
              <a:buFont typeface="Wingdings" panose="05000000000000000000" pitchFamily="2" charset="2"/>
              <a:buChar char="q"/>
            </a:pPr>
            <a:r>
              <a:rPr lang="en-US" sz="1200" dirty="0"/>
              <a:t>However, without clear rules on disclosure and auditing standards to validate ESG data – lenders have to rely solely on information voluntarily disclosed by firms for the assessment on eligibility of candidates for GSLS</a:t>
            </a:r>
          </a:p>
          <a:p>
            <a:pPr>
              <a:buFont typeface="Wingdings" panose="05000000000000000000" pitchFamily="2" charset="2"/>
              <a:buChar char="q"/>
            </a:pPr>
            <a:r>
              <a:rPr lang="en-GB" sz="1200" dirty="0"/>
              <a:t>Proposed solution seeks to provide a platform to enable FIs to efficiently assess companies’ eligibility for GSLS through the aggregation of ESG data (structured (i.e. company documents etc.) and unstructured (i.e. external news, annual report etc.)) and matching against defined international principles</a:t>
            </a:r>
          </a:p>
        </p:txBody>
      </p:sp>
      <p:sp>
        <p:nvSpPr>
          <p:cNvPr id="16" name="Content Placeholder 2">
            <a:extLst>
              <a:ext uri="{FF2B5EF4-FFF2-40B4-BE49-F238E27FC236}">
                <a16:creationId xmlns:a16="http://schemas.microsoft.com/office/drawing/2014/main" id="{8EA9E168-B894-4C0C-81E0-C93817E28C16}"/>
              </a:ext>
            </a:extLst>
          </p:cNvPr>
          <p:cNvSpPr txBox="1">
            <a:spLocks/>
          </p:cNvSpPr>
          <p:nvPr/>
        </p:nvSpPr>
        <p:spPr>
          <a:xfrm>
            <a:off x="457202" y="4523748"/>
            <a:ext cx="3695348" cy="1680981"/>
          </a:xfrm>
          <a:prstGeom prst="rect">
            <a:avLst/>
          </a:prstGeom>
        </p:spPr>
        <p:txBody>
          <a:bodyPr vert="horz" lIns="0" tIns="0" rIns="0" bIns="0" rtlCol="0" anchor="t" anchorCtr="0">
            <a:noAutofit/>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a:buFont typeface="Wingdings" panose="05000000000000000000" pitchFamily="2" charset="2"/>
              <a:buChar char="q"/>
            </a:pPr>
            <a:r>
              <a:rPr lang="en-GB" sz="1200" dirty="0"/>
              <a:t>To provide a </a:t>
            </a:r>
            <a:r>
              <a:rPr lang="en-GB" sz="1200" b="1" dirty="0"/>
              <a:t>platform</a:t>
            </a:r>
            <a:r>
              <a:rPr lang="en-GB" sz="1200" dirty="0"/>
              <a:t> enabling ESG transparency of Sustainable Financing candidates for FIs to leverage for green loans &amp; bonds</a:t>
            </a:r>
            <a:r>
              <a:rPr lang="en-GB" sz="1200"/>
              <a:t>’ eligibility </a:t>
            </a:r>
            <a:r>
              <a:rPr lang="en-GB" sz="1200" dirty="0"/>
              <a:t> evaluation</a:t>
            </a:r>
          </a:p>
          <a:p>
            <a:pPr>
              <a:buFont typeface="Wingdings" panose="05000000000000000000" pitchFamily="2" charset="2"/>
              <a:buChar char="q"/>
            </a:pPr>
            <a:r>
              <a:rPr lang="en-GB" sz="1200" dirty="0"/>
              <a:t>To </a:t>
            </a:r>
            <a:r>
              <a:rPr lang="en-GB" sz="1200" b="1" dirty="0"/>
              <a:t>increase process efficiency of evaluating </a:t>
            </a:r>
            <a:r>
              <a:rPr lang="en-GB" sz="1200" dirty="0"/>
              <a:t>and </a:t>
            </a:r>
            <a:r>
              <a:rPr lang="en-GB" sz="1200" b="1" dirty="0"/>
              <a:t>reduce turn-around rate </a:t>
            </a:r>
            <a:r>
              <a:rPr lang="en-GB" sz="1200" dirty="0"/>
              <a:t>of issuing SLL</a:t>
            </a:r>
          </a:p>
          <a:p>
            <a:pPr>
              <a:buFont typeface="Wingdings" panose="05000000000000000000" pitchFamily="2" charset="2"/>
              <a:buChar char="q"/>
            </a:pPr>
            <a:r>
              <a:rPr lang="en-GB" sz="1200" dirty="0"/>
              <a:t>To </a:t>
            </a:r>
            <a:r>
              <a:rPr lang="en-GB" sz="1200" b="1" dirty="0"/>
              <a:t>reduce default rate</a:t>
            </a:r>
            <a:r>
              <a:rPr lang="en-GB" sz="1200" dirty="0"/>
              <a:t>/funds allocated to loanees who are </a:t>
            </a:r>
            <a:r>
              <a:rPr lang="en-GB" sz="1200" b="1" dirty="0"/>
              <a:t>unable to meet the sustainability requirements</a:t>
            </a:r>
          </a:p>
        </p:txBody>
      </p:sp>
      <p:sp>
        <p:nvSpPr>
          <p:cNvPr id="17" name="TextBox 16">
            <a:extLst>
              <a:ext uri="{FF2B5EF4-FFF2-40B4-BE49-F238E27FC236}">
                <a16:creationId xmlns:a16="http://schemas.microsoft.com/office/drawing/2014/main" id="{E47ED42D-2A08-4ADC-AE33-0E6F17F73F38}"/>
              </a:ext>
            </a:extLst>
          </p:cNvPr>
          <p:cNvSpPr txBox="1"/>
          <p:nvPr/>
        </p:nvSpPr>
        <p:spPr>
          <a:xfrm>
            <a:off x="4417872" y="4061163"/>
            <a:ext cx="2263915" cy="220060"/>
          </a:xfrm>
          <a:prstGeom prst="rect">
            <a:avLst/>
          </a:prstGeom>
          <a:solidFill>
            <a:srgbClr val="C4C4CD"/>
          </a:solidFill>
          <a:ln>
            <a:noFill/>
          </a:ln>
          <a:effectLst/>
          <a:scene3d>
            <a:camera prst="orthographicFront">
              <a:rot lat="0" lon="0" rev="0"/>
            </a:camera>
            <a:lightRig rig="chilly" dir="t">
              <a:rot lat="0" lon="0" rev="18480000"/>
            </a:lightRig>
          </a:scene3d>
          <a:sp3d prstMaterial="clear">
            <a:bevelT h="63500"/>
          </a:sp3d>
        </p:spPr>
        <p:txBody>
          <a:bodyPr wrap="square" lIns="0" tIns="36576" rIns="0" bIns="0" rtlCol="0">
            <a:spAutoFit/>
          </a:bodyPr>
          <a:lstStyle/>
          <a:p>
            <a:pPr algn="ctr">
              <a:lnSpc>
                <a:spcPct val="85000"/>
              </a:lnSpc>
              <a:spcAft>
                <a:spcPts val="600"/>
              </a:spcAft>
              <a:buClr>
                <a:schemeClr val="accent2"/>
              </a:buClr>
              <a:buSzPct val="70000"/>
            </a:pPr>
            <a:r>
              <a:rPr lang="en-US" sz="1400" b="1">
                <a:solidFill>
                  <a:schemeClr val="bg1"/>
                </a:solidFill>
              </a:rPr>
              <a:t>Solution</a:t>
            </a:r>
            <a:r>
              <a:rPr lang="en-US" sz="1400" b="1" dirty="0">
                <a:solidFill>
                  <a:schemeClr val="bg1"/>
                </a:solidFill>
              </a:rPr>
              <a:t> Overview</a:t>
            </a:r>
          </a:p>
        </p:txBody>
      </p:sp>
      <p:sp>
        <p:nvSpPr>
          <p:cNvPr id="18" name="Content Placeholder 2">
            <a:extLst>
              <a:ext uri="{FF2B5EF4-FFF2-40B4-BE49-F238E27FC236}">
                <a16:creationId xmlns:a16="http://schemas.microsoft.com/office/drawing/2014/main" id="{0AA89893-5D4B-49EB-9F1F-529D501CE284}"/>
              </a:ext>
            </a:extLst>
          </p:cNvPr>
          <p:cNvSpPr txBox="1">
            <a:spLocks/>
          </p:cNvSpPr>
          <p:nvPr/>
        </p:nvSpPr>
        <p:spPr>
          <a:xfrm>
            <a:off x="4438652" y="4523748"/>
            <a:ext cx="4248146" cy="1680981"/>
          </a:xfrm>
          <a:prstGeom prst="rect">
            <a:avLst/>
          </a:prstGeom>
        </p:spPr>
        <p:txBody>
          <a:bodyPr vert="horz" lIns="0" tIns="0" rIns="0" bIns="0" rtlCol="0" anchor="t" anchorCtr="0">
            <a:noAutofit/>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a:buFont typeface="Wingdings" panose="05000000000000000000" pitchFamily="2" charset="2"/>
              <a:buChar char="q"/>
            </a:pPr>
            <a:r>
              <a:rPr lang="en-US" sz="1200" dirty="0"/>
              <a:t>“ESG Rating Platform” – aggregator of structured and non-structured data of companies engaging in manufacturing/production</a:t>
            </a:r>
          </a:p>
          <a:p>
            <a:pPr lvl="1">
              <a:buFont typeface="Arial" panose="020B0604020202020204" pitchFamily="34" charset="0"/>
              <a:buChar char="•"/>
            </a:pPr>
            <a:r>
              <a:rPr lang="en-US" sz="1000" b="1" dirty="0"/>
              <a:t>Feature 1:</a:t>
            </a:r>
            <a:r>
              <a:rPr lang="en-US" sz="1000" dirty="0"/>
              <a:t> ML-driven data aggregation (NLP, CV etc.)</a:t>
            </a:r>
          </a:p>
          <a:p>
            <a:pPr lvl="1">
              <a:buFont typeface="Arial" panose="020B0604020202020204" pitchFamily="34" charset="0"/>
              <a:buChar char="•"/>
            </a:pPr>
            <a:r>
              <a:rPr lang="en-US" sz="1000" b="1" dirty="0"/>
              <a:t>Feature 2:</a:t>
            </a:r>
            <a:r>
              <a:rPr lang="en-US" sz="1000" dirty="0"/>
              <a:t> BI/application to evaluate ESG maturity of companies for ESG financing (i.e. prediction of ESG loans default, credit worthiness etc.)</a:t>
            </a:r>
          </a:p>
          <a:p>
            <a:pPr>
              <a:buFont typeface="Wingdings" panose="05000000000000000000" pitchFamily="2" charset="2"/>
              <a:buChar char="q"/>
            </a:pPr>
            <a:r>
              <a:rPr lang="en-US" sz="1200" dirty="0"/>
              <a:t>Architecture Diagram that enables “ESG Rating Platform”</a:t>
            </a:r>
          </a:p>
          <a:p>
            <a:pPr lvl="1">
              <a:buFont typeface="Arial" panose="020B0604020202020204" pitchFamily="34" charset="0"/>
              <a:buChar char="•"/>
            </a:pPr>
            <a:r>
              <a:rPr lang="en-US" sz="1000" dirty="0"/>
              <a:t>E2E (starting from data scraping/ingestion to BI visualization) leveraging on IBM cloud services</a:t>
            </a:r>
          </a:p>
        </p:txBody>
      </p:sp>
    </p:spTree>
    <p:extLst>
      <p:ext uri="{BB962C8B-B14F-4D97-AF65-F5344CB8AC3E}">
        <p14:creationId xmlns:p14="http://schemas.microsoft.com/office/powerpoint/2010/main" val="315457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01F7-D565-42C0-A50C-31AC7F090692}"/>
              </a:ext>
            </a:extLst>
          </p:cNvPr>
          <p:cNvSpPr>
            <a:spLocks noGrp="1"/>
          </p:cNvSpPr>
          <p:nvPr>
            <p:ph type="title"/>
          </p:nvPr>
        </p:nvSpPr>
        <p:spPr/>
        <p:txBody>
          <a:bodyPr/>
          <a:lstStyle/>
          <a:p>
            <a:r>
              <a:rPr lang="en-US" sz="2000" b="1" dirty="0"/>
              <a:t>Worldwide tidal wave of sustainability funds and green finance boost the request of standardized and structured ESG rating platform</a:t>
            </a:r>
          </a:p>
        </p:txBody>
      </p:sp>
      <p:sp>
        <p:nvSpPr>
          <p:cNvPr id="5" name="Slide Number Placeholder 4">
            <a:extLst>
              <a:ext uri="{FF2B5EF4-FFF2-40B4-BE49-F238E27FC236}">
                <a16:creationId xmlns:a16="http://schemas.microsoft.com/office/drawing/2014/main" id="{B4520084-3358-4FF0-9679-6F6DA22D2646}"/>
              </a:ext>
            </a:extLst>
          </p:cNvPr>
          <p:cNvSpPr>
            <a:spLocks noGrp="1"/>
          </p:cNvSpPr>
          <p:nvPr>
            <p:ph type="sldNum" sz="quarter" idx="12"/>
          </p:nvPr>
        </p:nvSpPr>
        <p:spPr/>
        <p:txBody>
          <a:bodyPr/>
          <a:lstStyle/>
          <a:p>
            <a:r>
              <a:rPr lang="en-GB"/>
              <a:t>Page </a:t>
            </a:r>
            <a:fld id="{F1BC30E3-FFE5-4B91-AA19-87A149EBB9EE}" type="slidenum">
              <a:rPr smtClean="0"/>
              <a:pPr/>
              <a:t>3</a:t>
            </a:fld>
            <a:endParaRPr dirty="0"/>
          </a:p>
        </p:txBody>
      </p:sp>
      <p:pic>
        <p:nvPicPr>
          <p:cNvPr id="8" name="Content Placeholder 7">
            <a:extLst>
              <a:ext uri="{FF2B5EF4-FFF2-40B4-BE49-F238E27FC236}">
                <a16:creationId xmlns:a16="http://schemas.microsoft.com/office/drawing/2014/main" id="{0E02AFB4-A587-4B1F-9B1E-2A3EC5906518}"/>
              </a:ext>
            </a:extLst>
          </p:cNvPr>
          <p:cNvPicPr>
            <a:picLocks noGrp="1" noChangeAspect="1"/>
          </p:cNvPicPr>
          <p:nvPr>
            <p:ph idx="1"/>
          </p:nvPr>
        </p:nvPicPr>
        <p:blipFill>
          <a:blip r:embed="rId2"/>
          <a:stretch>
            <a:fillRect/>
          </a:stretch>
        </p:blipFill>
        <p:spPr>
          <a:xfrm>
            <a:off x="3413274" y="1120471"/>
            <a:ext cx="5291470" cy="2616618"/>
          </a:xfrm>
        </p:spPr>
      </p:pic>
      <p:sp>
        <p:nvSpPr>
          <p:cNvPr id="9" name="Content Placeholder 2">
            <a:extLst>
              <a:ext uri="{FF2B5EF4-FFF2-40B4-BE49-F238E27FC236}">
                <a16:creationId xmlns:a16="http://schemas.microsoft.com/office/drawing/2014/main" id="{1A6E4898-F417-4349-A56E-A0BF8D424BF9}"/>
              </a:ext>
            </a:extLst>
          </p:cNvPr>
          <p:cNvSpPr txBox="1">
            <a:spLocks/>
          </p:cNvSpPr>
          <p:nvPr/>
        </p:nvSpPr>
        <p:spPr>
          <a:xfrm>
            <a:off x="307250" y="1042330"/>
            <a:ext cx="2892056" cy="1680981"/>
          </a:xfrm>
          <a:prstGeom prst="rect">
            <a:avLst/>
          </a:prstGeom>
        </p:spPr>
        <p:txBody>
          <a:bodyPr vert="horz" lIns="0" tIns="0" rIns="0" bIns="0" rtlCol="0" anchor="t" anchorCtr="0">
            <a:noAutofit/>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a:buFont typeface="Arial" panose="020B0604020202020204" pitchFamily="34" charset="0"/>
              <a:buChar char="•"/>
            </a:pPr>
            <a:endParaRPr lang="en-GB" sz="1200" b="1" dirty="0"/>
          </a:p>
        </p:txBody>
      </p:sp>
      <p:sp>
        <p:nvSpPr>
          <p:cNvPr id="10" name="TextBox 9">
            <a:extLst>
              <a:ext uri="{FF2B5EF4-FFF2-40B4-BE49-F238E27FC236}">
                <a16:creationId xmlns:a16="http://schemas.microsoft.com/office/drawing/2014/main" id="{CEA928D0-EF68-4B86-9BF0-EDB863CB164A}"/>
              </a:ext>
            </a:extLst>
          </p:cNvPr>
          <p:cNvSpPr txBox="1"/>
          <p:nvPr/>
        </p:nvSpPr>
        <p:spPr>
          <a:xfrm>
            <a:off x="477938" y="1116113"/>
            <a:ext cx="2698220" cy="2782300"/>
          </a:xfrm>
          <a:prstGeom prst="rect">
            <a:avLst/>
          </a:prstGeom>
          <a:noFill/>
        </p:spPr>
        <p:txBody>
          <a:bodyPr wrap="square" lIns="0" tIns="36576" rIns="0" bIns="0" rtlCol="0">
            <a:spAutoFit/>
          </a:bodyPr>
          <a:lstStyle/>
          <a:p>
            <a:pPr marL="356616" indent="-356616">
              <a:lnSpc>
                <a:spcPct val="85000"/>
              </a:lnSpc>
              <a:spcAft>
                <a:spcPts val="600"/>
              </a:spcAft>
              <a:buClr>
                <a:schemeClr val="tx2"/>
              </a:buClr>
              <a:buSzPct val="120000"/>
              <a:buFont typeface="Wingdings" panose="05000000000000000000" pitchFamily="2" charset="2"/>
              <a:buChar char="q"/>
            </a:pPr>
            <a:r>
              <a:rPr lang="en-US" sz="1200" dirty="0">
                <a:solidFill>
                  <a:schemeClr val="bg1"/>
                </a:solidFill>
              </a:rPr>
              <a:t>The increase of assets flowing into ESG funds has been dramatic. As of December 2020, passive funds constituted roughly 22% of the European sustainable fund universe by assets under management (</a:t>
            </a:r>
            <a:r>
              <a:rPr lang="en-US" sz="1200" dirty="0" err="1">
                <a:solidFill>
                  <a:schemeClr val="bg1"/>
                </a:solidFill>
              </a:rPr>
              <a:t>AuM</a:t>
            </a:r>
            <a:r>
              <a:rPr lang="en-US" sz="1200" dirty="0">
                <a:solidFill>
                  <a:schemeClr val="bg1"/>
                </a:solidFill>
              </a:rPr>
              <a:t>). </a:t>
            </a:r>
          </a:p>
          <a:p>
            <a:pPr marL="356616" indent="-356616">
              <a:lnSpc>
                <a:spcPct val="85000"/>
              </a:lnSpc>
              <a:spcAft>
                <a:spcPts val="600"/>
              </a:spcAft>
              <a:buClr>
                <a:schemeClr val="tx2"/>
              </a:buClr>
              <a:buSzPct val="120000"/>
              <a:buFont typeface="Wingdings" panose="05000000000000000000" pitchFamily="2" charset="2"/>
              <a:buChar char="q"/>
            </a:pPr>
            <a:r>
              <a:rPr lang="en-US" sz="1200" dirty="0">
                <a:solidFill>
                  <a:schemeClr val="bg1"/>
                </a:solidFill>
              </a:rPr>
              <a:t>Assets in ESG exchange traded funds (ETFs) closed the year at EUR 82.5b, up from EUR 32.1b in 2019, an increase of 156%. Such ETFs are becoming an effective tool for investors seeking to benefit from the trend of governments, companies and asset managers committing to achieve net-zero targets by 2050</a:t>
            </a:r>
          </a:p>
        </p:txBody>
      </p:sp>
      <p:grpSp>
        <p:nvGrpSpPr>
          <p:cNvPr id="25" name="Group 24">
            <a:extLst>
              <a:ext uri="{FF2B5EF4-FFF2-40B4-BE49-F238E27FC236}">
                <a16:creationId xmlns:a16="http://schemas.microsoft.com/office/drawing/2014/main" id="{57AAE2BE-32A0-4C51-BE86-2D126B6E84A7}"/>
              </a:ext>
            </a:extLst>
          </p:cNvPr>
          <p:cNvGrpSpPr/>
          <p:nvPr/>
        </p:nvGrpSpPr>
        <p:grpSpPr>
          <a:xfrm>
            <a:off x="465646" y="3988502"/>
            <a:ext cx="2648574" cy="2117474"/>
            <a:chOff x="788734" y="3951926"/>
            <a:chExt cx="2648574" cy="2117474"/>
          </a:xfrm>
        </p:grpSpPr>
        <p:sp>
          <p:nvSpPr>
            <p:cNvPr id="11" name="Rectangle: Rounded Corners 10">
              <a:extLst>
                <a:ext uri="{FF2B5EF4-FFF2-40B4-BE49-F238E27FC236}">
                  <a16:creationId xmlns:a16="http://schemas.microsoft.com/office/drawing/2014/main" id="{E347CFE0-6ECF-49CD-A7EA-61F8B0A8712A}"/>
                </a:ext>
              </a:extLst>
            </p:cNvPr>
            <p:cNvSpPr/>
            <p:nvPr/>
          </p:nvSpPr>
          <p:spPr>
            <a:xfrm>
              <a:off x="788734" y="4313213"/>
              <a:ext cx="2648574" cy="1756187"/>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13" name="Picture 12">
              <a:extLst>
                <a:ext uri="{FF2B5EF4-FFF2-40B4-BE49-F238E27FC236}">
                  <a16:creationId xmlns:a16="http://schemas.microsoft.com/office/drawing/2014/main" id="{EC212A1C-8C4E-4F78-83F7-E43894675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835" y="3951926"/>
              <a:ext cx="1022372" cy="6815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DFC33EA7-A16B-431B-9181-DD6ACD60686F}"/>
                </a:ext>
              </a:extLst>
            </p:cNvPr>
            <p:cNvSpPr txBox="1"/>
            <p:nvPr/>
          </p:nvSpPr>
          <p:spPr>
            <a:xfrm>
              <a:off x="840203" y="4678339"/>
              <a:ext cx="2545636" cy="122418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EU disclose Green Bonds and Sustainability-Linked Bonds</a:t>
              </a:r>
            </a:p>
            <a:p>
              <a:pPr marL="171450" indent="-171450">
                <a:lnSpc>
                  <a:spcPct val="85000"/>
                </a:lnSpc>
                <a:spcAft>
                  <a:spcPts val="600"/>
                </a:spcAft>
                <a:buClr>
                  <a:schemeClr val="tx2"/>
                </a:buClr>
                <a:buSzPct val="90000"/>
                <a:buFont typeface="Wingdings" panose="05000000000000000000" pitchFamily="2" charset="2"/>
                <a:buChar char="§"/>
              </a:pPr>
              <a:r>
                <a:rPr lang="en-US" sz="1100" dirty="0">
                  <a:solidFill>
                    <a:schemeClr val="bg1"/>
                  </a:solidFill>
                </a:rPr>
                <a:t>Allow companies and public bodies to more easily raise large-scale financing for climate and environmentally-friendly investments</a:t>
              </a:r>
            </a:p>
            <a:p>
              <a:pPr marL="171450" indent="-171450">
                <a:lnSpc>
                  <a:spcPct val="85000"/>
                </a:lnSpc>
                <a:spcAft>
                  <a:spcPts val="600"/>
                </a:spcAft>
                <a:buClr>
                  <a:schemeClr val="tx2"/>
                </a:buClr>
                <a:buSzPct val="90000"/>
                <a:buFont typeface="Wingdings" panose="05000000000000000000" pitchFamily="2" charset="2"/>
                <a:buChar char="§"/>
              </a:pPr>
              <a:r>
                <a:rPr lang="en-US" sz="1100" dirty="0">
                  <a:solidFill>
                    <a:schemeClr val="bg1"/>
                  </a:solidFill>
                </a:rPr>
                <a:t>Protect investors from greenwashing</a:t>
              </a:r>
            </a:p>
          </p:txBody>
        </p:sp>
      </p:grpSp>
      <p:grpSp>
        <p:nvGrpSpPr>
          <p:cNvPr id="26" name="Group 25">
            <a:extLst>
              <a:ext uri="{FF2B5EF4-FFF2-40B4-BE49-F238E27FC236}">
                <a16:creationId xmlns:a16="http://schemas.microsoft.com/office/drawing/2014/main" id="{2850B195-D4E2-40F2-A153-231E4CAEFB89}"/>
              </a:ext>
            </a:extLst>
          </p:cNvPr>
          <p:cNvGrpSpPr/>
          <p:nvPr/>
        </p:nvGrpSpPr>
        <p:grpSpPr>
          <a:xfrm>
            <a:off x="3266758" y="3988502"/>
            <a:ext cx="2648574" cy="2117474"/>
            <a:chOff x="3635566" y="3951926"/>
            <a:chExt cx="2648574" cy="2117474"/>
          </a:xfrm>
        </p:grpSpPr>
        <p:sp>
          <p:nvSpPr>
            <p:cNvPr id="15" name="Rectangle: Rounded Corners 14">
              <a:extLst>
                <a:ext uri="{FF2B5EF4-FFF2-40B4-BE49-F238E27FC236}">
                  <a16:creationId xmlns:a16="http://schemas.microsoft.com/office/drawing/2014/main" id="{5E6A63B0-B5E5-4A06-9213-28EDA53C3DF2}"/>
                </a:ext>
              </a:extLst>
            </p:cNvPr>
            <p:cNvSpPr/>
            <p:nvPr/>
          </p:nvSpPr>
          <p:spPr>
            <a:xfrm>
              <a:off x="3635566" y="4313213"/>
              <a:ext cx="2648574" cy="1756187"/>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TextBox 16">
              <a:extLst>
                <a:ext uri="{FF2B5EF4-FFF2-40B4-BE49-F238E27FC236}">
                  <a16:creationId xmlns:a16="http://schemas.microsoft.com/office/drawing/2014/main" id="{895A340C-9C3E-4F7D-B881-118B81B17E34}"/>
                </a:ext>
              </a:extLst>
            </p:cNvPr>
            <p:cNvSpPr txBox="1"/>
            <p:nvPr/>
          </p:nvSpPr>
          <p:spPr>
            <a:xfrm>
              <a:off x="3687035" y="4678339"/>
              <a:ext cx="2545636" cy="1080296"/>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Multiple banks and local govt. issue green bonds and loans</a:t>
              </a:r>
            </a:p>
            <a:p>
              <a:pPr marL="171450" indent="-171450">
                <a:lnSpc>
                  <a:spcPct val="85000"/>
                </a:lnSpc>
                <a:spcAft>
                  <a:spcPts val="600"/>
                </a:spcAft>
                <a:buClr>
                  <a:schemeClr val="tx2"/>
                </a:buClr>
                <a:buSzPct val="90000"/>
                <a:buFont typeface="Wingdings" panose="05000000000000000000" pitchFamily="2" charset="2"/>
                <a:buChar char="§"/>
              </a:pPr>
              <a:r>
                <a:rPr lang="en-US" sz="1100" dirty="0">
                  <a:solidFill>
                    <a:schemeClr val="bg1"/>
                  </a:solidFill>
                </a:rPr>
                <a:t>Bank of America has issued 8 ESG-themed corporate bonds since 2013</a:t>
              </a:r>
            </a:p>
            <a:p>
              <a:pPr marL="171450" indent="-171450">
                <a:lnSpc>
                  <a:spcPct val="85000"/>
                </a:lnSpc>
                <a:spcAft>
                  <a:spcPts val="600"/>
                </a:spcAft>
                <a:buClr>
                  <a:schemeClr val="tx2"/>
                </a:buClr>
                <a:buSzPct val="90000"/>
                <a:buFont typeface="Wingdings" panose="05000000000000000000" pitchFamily="2" charset="2"/>
                <a:buChar char="§"/>
              </a:pPr>
              <a:r>
                <a:rPr lang="en-US" sz="1100" dirty="0">
                  <a:solidFill>
                    <a:schemeClr val="bg1"/>
                  </a:solidFill>
                </a:rPr>
                <a:t>HSBC expands its sustainability-linked loan offering to U.S. business</a:t>
              </a:r>
            </a:p>
          </p:txBody>
        </p:sp>
        <p:pic>
          <p:nvPicPr>
            <p:cNvPr id="22" name="Picture 21">
              <a:extLst>
                <a:ext uri="{FF2B5EF4-FFF2-40B4-BE49-F238E27FC236}">
                  <a16:creationId xmlns:a16="http://schemas.microsoft.com/office/drawing/2014/main" id="{C2C79BA5-CD93-4EC3-BA31-E94339B1285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448216" y="3951926"/>
              <a:ext cx="1024128" cy="68580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7" name="Group 26">
            <a:extLst>
              <a:ext uri="{FF2B5EF4-FFF2-40B4-BE49-F238E27FC236}">
                <a16:creationId xmlns:a16="http://schemas.microsoft.com/office/drawing/2014/main" id="{17881AB2-7295-4A3F-AC8D-4C89D89C34D7}"/>
              </a:ext>
            </a:extLst>
          </p:cNvPr>
          <p:cNvGrpSpPr/>
          <p:nvPr/>
        </p:nvGrpSpPr>
        <p:grpSpPr>
          <a:xfrm>
            <a:off x="6067870" y="3975432"/>
            <a:ext cx="2648574" cy="2130544"/>
            <a:chOff x="6390958" y="3938856"/>
            <a:chExt cx="2648574" cy="2130544"/>
          </a:xfrm>
        </p:grpSpPr>
        <p:sp>
          <p:nvSpPr>
            <p:cNvPr id="18" name="Rectangle: Rounded Corners 17">
              <a:extLst>
                <a:ext uri="{FF2B5EF4-FFF2-40B4-BE49-F238E27FC236}">
                  <a16:creationId xmlns:a16="http://schemas.microsoft.com/office/drawing/2014/main" id="{AF1EABD9-CC6D-472C-91FD-15ECF247AC03}"/>
                </a:ext>
              </a:extLst>
            </p:cNvPr>
            <p:cNvSpPr/>
            <p:nvPr/>
          </p:nvSpPr>
          <p:spPr>
            <a:xfrm>
              <a:off x="6390958" y="4313213"/>
              <a:ext cx="2648574" cy="1756187"/>
            </a:xfrm>
            <a:prstGeom prst="round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0" name="TextBox 19">
              <a:extLst>
                <a:ext uri="{FF2B5EF4-FFF2-40B4-BE49-F238E27FC236}">
                  <a16:creationId xmlns:a16="http://schemas.microsoft.com/office/drawing/2014/main" id="{FD6DE60E-9A0E-46F6-86C0-1FD76C9A19AB}"/>
                </a:ext>
              </a:extLst>
            </p:cNvPr>
            <p:cNvSpPr txBox="1"/>
            <p:nvPr/>
          </p:nvSpPr>
          <p:spPr>
            <a:xfrm>
              <a:off x="6442427" y="4678339"/>
              <a:ext cx="2545636" cy="1381147"/>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dirty="0">
                  <a:solidFill>
                    <a:schemeClr val="bg1"/>
                  </a:solidFill>
                </a:rPr>
                <a:t>Monetary Authority of Singapore launch Green and Sustainability-Linked Loans Grant Scheme</a:t>
              </a:r>
            </a:p>
            <a:p>
              <a:pPr marL="171450" indent="-171450">
                <a:lnSpc>
                  <a:spcPct val="85000"/>
                </a:lnSpc>
                <a:spcAft>
                  <a:spcPts val="600"/>
                </a:spcAft>
                <a:buClr>
                  <a:schemeClr val="tx2"/>
                </a:buClr>
                <a:buSzPct val="90000"/>
                <a:buFont typeface="Wingdings" panose="05000000000000000000" pitchFamily="2" charset="2"/>
                <a:buChar char="§"/>
              </a:pPr>
              <a:r>
                <a:rPr lang="en-US" sz="1100" dirty="0">
                  <a:solidFill>
                    <a:schemeClr val="bg1"/>
                  </a:solidFill>
                </a:rPr>
                <a:t>Defray the expense of engaging independent sustainability advisory and assessment service</a:t>
              </a:r>
            </a:p>
            <a:p>
              <a:pPr marL="171450" indent="-171450">
                <a:lnSpc>
                  <a:spcPct val="85000"/>
                </a:lnSpc>
                <a:spcAft>
                  <a:spcPts val="600"/>
                </a:spcAft>
                <a:buClr>
                  <a:schemeClr val="tx2"/>
                </a:buClr>
                <a:buSzPct val="90000"/>
                <a:buFont typeface="Wingdings" panose="05000000000000000000" pitchFamily="2" charset="2"/>
                <a:buChar char="§"/>
              </a:pPr>
              <a:r>
                <a:rPr lang="en-US" sz="1100" dirty="0">
                  <a:solidFill>
                    <a:schemeClr val="bg1"/>
                  </a:solidFill>
                </a:rPr>
                <a:t>Accessible to all corporates, including SMEs</a:t>
              </a:r>
            </a:p>
          </p:txBody>
        </p:sp>
        <p:pic>
          <p:nvPicPr>
            <p:cNvPr id="24" name="Picture 23">
              <a:extLst>
                <a:ext uri="{FF2B5EF4-FFF2-40B4-BE49-F238E27FC236}">
                  <a16:creationId xmlns:a16="http://schemas.microsoft.com/office/drawing/2014/main" id="{C4065B66-F2EF-43D3-909D-492D4432F24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7295048" y="3938856"/>
              <a:ext cx="1024128" cy="68580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2787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AEC0-8D33-42F1-B41E-9CDF92E7A436}"/>
              </a:ext>
            </a:extLst>
          </p:cNvPr>
          <p:cNvSpPr>
            <a:spLocks noGrp="1"/>
          </p:cNvSpPr>
          <p:nvPr>
            <p:ph type="title"/>
          </p:nvPr>
        </p:nvSpPr>
        <p:spPr/>
        <p:txBody>
          <a:bodyPr/>
          <a:lstStyle/>
          <a:p>
            <a:r>
              <a:rPr lang="en-US" sz="2000" b="1" dirty="0"/>
              <a:t>ESG Rating Platform assist to demonstrate alignment of loans with internationally recognized principles</a:t>
            </a:r>
          </a:p>
        </p:txBody>
      </p:sp>
      <p:sp>
        <p:nvSpPr>
          <p:cNvPr id="5" name="Slide Number Placeholder 4">
            <a:extLst>
              <a:ext uri="{FF2B5EF4-FFF2-40B4-BE49-F238E27FC236}">
                <a16:creationId xmlns:a16="http://schemas.microsoft.com/office/drawing/2014/main" id="{A532C0BB-4A35-4BBD-A3D4-3F5EED2C8838}"/>
              </a:ext>
            </a:extLst>
          </p:cNvPr>
          <p:cNvSpPr>
            <a:spLocks noGrp="1"/>
          </p:cNvSpPr>
          <p:nvPr>
            <p:ph type="sldNum" sz="quarter" idx="12"/>
          </p:nvPr>
        </p:nvSpPr>
        <p:spPr/>
        <p:txBody>
          <a:bodyPr/>
          <a:lstStyle/>
          <a:p>
            <a:r>
              <a:rPr lang="en-GB"/>
              <a:t>Page </a:t>
            </a:r>
            <a:fld id="{F1BC30E3-FFE5-4B91-AA19-87A149EBB9EE}" type="slidenum">
              <a:rPr smtClean="0"/>
              <a:pPr/>
              <a:t>4</a:t>
            </a:fld>
            <a:endParaRPr dirty="0"/>
          </a:p>
        </p:txBody>
      </p:sp>
      <p:sp>
        <p:nvSpPr>
          <p:cNvPr id="6" name="Content Placeholder 5">
            <a:extLst>
              <a:ext uri="{FF2B5EF4-FFF2-40B4-BE49-F238E27FC236}">
                <a16:creationId xmlns:a16="http://schemas.microsoft.com/office/drawing/2014/main" id="{02A9ADF0-FEF3-42A9-8D21-3C1A242DF9B8}"/>
              </a:ext>
            </a:extLst>
          </p:cNvPr>
          <p:cNvSpPr>
            <a:spLocks noGrp="1"/>
          </p:cNvSpPr>
          <p:nvPr>
            <p:ph idx="1"/>
          </p:nvPr>
        </p:nvSpPr>
        <p:spPr>
          <a:xfrm>
            <a:off x="457200" y="1043328"/>
            <a:ext cx="8229600" cy="501904"/>
          </a:xfrm>
          <a:ln w="12700">
            <a:noFill/>
          </a:ln>
          <a:scene3d>
            <a:camera prst="orthographicFront"/>
            <a:lightRig rig="threePt" dir="t"/>
          </a:scene3d>
          <a:sp3d>
            <a:bevelT prst="relaxedInset"/>
          </a:sp3d>
        </p:spPr>
        <p:txBody>
          <a:bodyPr/>
          <a:lstStyle/>
          <a:p>
            <a:pPr marL="0" indent="0">
              <a:buNone/>
            </a:pPr>
            <a:r>
              <a:rPr lang="en-US" sz="1100" dirty="0"/>
              <a:t>The proposed ESG rating platform solution integrate company’s ESG metrics into loan evaluation process, and demonstrate how business model and activities align with UN Sustainable Development Goals. ESG metrics include ESG Proceeds evaluation for green loan process and sustainability performance targets (SPTs) measurement for sustainability linked loan process.</a:t>
            </a:r>
          </a:p>
        </p:txBody>
      </p:sp>
      <p:sp>
        <p:nvSpPr>
          <p:cNvPr id="7" name="Content Placeholder 5">
            <a:extLst>
              <a:ext uri="{FF2B5EF4-FFF2-40B4-BE49-F238E27FC236}">
                <a16:creationId xmlns:a16="http://schemas.microsoft.com/office/drawing/2014/main" id="{A3BDA2CF-9BB2-4053-AF84-A56B5EA64F08}"/>
              </a:ext>
            </a:extLst>
          </p:cNvPr>
          <p:cNvSpPr txBox="1">
            <a:spLocks/>
          </p:cNvSpPr>
          <p:nvPr/>
        </p:nvSpPr>
        <p:spPr>
          <a:xfrm>
            <a:off x="486843" y="1736920"/>
            <a:ext cx="3402405" cy="1786568"/>
          </a:xfrm>
          <a:prstGeom prst="rect">
            <a:avLst/>
          </a:prstGeom>
        </p:spPr>
        <p:txBody>
          <a:bodyPr vert="horz" lIns="0" tIns="0" rIns="0" bIns="0" rtlCol="0" anchor="t" anchorCtr="0">
            <a:noAutofit/>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en-US" sz="1200" b="1" dirty="0"/>
              <a:t>Green Loan Principles (GLP)</a:t>
            </a:r>
          </a:p>
          <a:p>
            <a:pPr marL="0" indent="0">
              <a:buNone/>
            </a:pPr>
            <a:r>
              <a:rPr lang="en-US" sz="1000" dirty="0"/>
              <a:t>Green Loans aim to facilitate and support environmentally sustainable economic activity and are made available to finance eligible Green Projects. Core components of GLP include:</a:t>
            </a:r>
          </a:p>
          <a:p>
            <a:pPr marL="228600" indent="-228600">
              <a:buAutoNum type="arabicPeriod"/>
            </a:pPr>
            <a:r>
              <a:rPr lang="en-US" sz="1050" b="1" dirty="0"/>
              <a:t>Use of Proceeds</a:t>
            </a:r>
          </a:p>
          <a:p>
            <a:pPr marL="228600" indent="-228600">
              <a:buAutoNum type="arabicPeriod"/>
            </a:pPr>
            <a:r>
              <a:rPr lang="en-US" sz="1050" b="1" dirty="0"/>
              <a:t>Process for Project Evaluation and Selection</a:t>
            </a:r>
          </a:p>
          <a:p>
            <a:pPr marL="228600" indent="-228600">
              <a:buAutoNum type="arabicPeriod"/>
            </a:pPr>
            <a:r>
              <a:rPr lang="en-US" sz="1050" b="1" dirty="0"/>
              <a:t>Management of Proceeds</a:t>
            </a:r>
          </a:p>
          <a:p>
            <a:pPr marL="228600" indent="-228600">
              <a:buAutoNum type="arabicPeriod"/>
            </a:pPr>
            <a:r>
              <a:rPr lang="en-US" sz="1050" b="1" dirty="0"/>
              <a:t>Reporting</a:t>
            </a:r>
          </a:p>
          <a:p>
            <a:pPr marL="0" indent="0">
              <a:buNone/>
            </a:pPr>
            <a:endParaRPr lang="en-US" sz="1050" dirty="0"/>
          </a:p>
        </p:txBody>
      </p:sp>
      <p:sp>
        <p:nvSpPr>
          <p:cNvPr id="8" name="Content Placeholder 5">
            <a:extLst>
              <a:ext uri="{FF2B5EF4-FFF2-40B4-BE49-F238E27FC236}">
                <a16:creationId xmlns:a16="http://schemas.microsoft.com/office/drawing/2014/main" id="{B9E7EC3E-3AEA-495C-A376-8526654595A3}"/>
              </a:ext>
            </a:extLst>
          </p:cNvPr>
          <p:cNvSpPr txBox="1">
            <a:spLocks/>
          </p:cNvSpPr>
          <p:nvPr/>
        </p:nvSpPr>
        <p:spPr>
          <a:xfrm>
            <a:off x="4682572" y="1703960"/>
            <a:ext cx="3486068" cy="1819528"/>
          </a:xfrm>
          <a:prstGeom prst="rect">
            <a:avLst/>
          </a:prstGeom>
        </p:spPr>
        <p:txBody>
          <a:bodyPr vert="horz" lIns="0" tIns="0" rIns="0" bIns="0" rtlCol="0" anchor="t" anchorCtr="0">
            <a:noAutofit/>
          </a:bodyPr>
          <a:lstStyle>
            <a:lvl1pPr marL="267319" indent="-267319" algn="l" defTabSz="685434"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534639" indent="-267319" algn="l" defTabSz="685434"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801958" indent="-267319" algn="l" defTabSz="685434"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069277" indent="-267319" algn="l" defTabSz="685434"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336597" indent="-267319" algn="l" defTabSz="685434"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a:lstStyle>
          <a:p>
            <a:pPr marL="0" indent="0">
              <a:buNone/>
            </a:pPr>
            <a:r>
              <a:rPr lang="en-US" sz="1200" b="1" dirty="0"/>
              <a:t>Sustainability Linked Loan Principles (SLLP)</a:t>
            </a:r>
          </a:p>
          <a:p>
            <a:pPr marL="0" indent="0">
              <a:buNone/>
            </a:pPr>
            <a:r>
              <a:rPr lang="en-US" sz="1000" dirty="0"/>
              <a:t>Sustainability linked loans look to improve the borrower’s sustainability profile by aligning loan terms to the borrower’s performance against the relevant predetermined SPTs. Below are the core components of SLLP:</a:t>
            </a:r>
          </a:p>
          <a:p>
            <a:pPr marL="228600" indent="-228600">
              <a:buAutoNum type="arabicPeriod"/>
            </a:pPr>
            <a:r>
              <a:rPr lang="en-US" sz="1050" b="1" dirty="0"/>
              <a:t>Selection of KPIs</a:t>
            </a:r>
          </a:p>
          <a:p>
            <a:pPr marL="228600" indent="-228600">
              <a:buAutoNum type="arabicPeriod"/>
            </a:pPr>
            <a:r>
              <a:rPr lang="en-US" sz="1050" b="1" dirty="0"/>
              <a:t>Calibration of </a:t>
            </a:r>
            <a:r>
              <a:rPr lang="en-US" sz="1050" b="1"/>
              <a:t>SPTs</a:t>
            </a:r>
            <a:endParaRPr lang="en-US" sz="1050" b="1" dirty="0"/>
          </a:p>
          <a:p>
            <a:pPr marL="228600" indent="-228600">
              <a:buAutoNum type="arabicPeriod"/>
            </a:pPr>
            <a:r>
              <a:rPr lang="en-US" sz="1050" b="1" dirty="0"/>
              <a:t>Loan Characteristics</a:t>
            </a:r>
          </a:p>
          <a:p>
            <a:pPr marL="228600" indent="-228600">
              <a:buAutoNum type="arabicPeriod"/>
            </a:pPr>
            <a:r>
              <a:rPr lang="en-US" sz="1050" b="1" dirty="0"/>
              <a:t>Reporting</a:t>
            </a:r>
          </a:p>
          <a:p>
            <a:pPr marL="228600" indent="-228600">
              <a:buAutoNum type="arabicPeriod"/>
            </a:pPr>
            <a:r>
              <a:rPr lang="en-US" sz="1050" b="1" dirty="0"/>
              <a:t>Verification</a:t>
            </a:r>
          </a:p>
        </p:txBody>
      </p:sp>
      <p:pic>
        <p:nvPicPr>
          <p:cNvPr id="10" name="Picture 2" descr="Photo: The Sustainable Development Goals: 17 Goals to Transform Our World">
            <a:extLst>
              <a:ext uri="{FF2B5EF4-FFF2-40B4-BE49-F238E27FC236}">
                <a16:creationId xmlns:a16="http://schemas.microsoft.com/office/drawing/2014/main" id="{8C4A5CF9-F59A-4F01-BAD3-D62A44665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760" y="3852672"/>
            <a:ext cx="4919472" cy="254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7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6D42-CC40-43CD-A772-8538341B30E3}"/>
              </a:ext>
            </a:extLst>
          </p:cNvPr>
          <p:cNvSpPr>
            <a:spLocks noGrp="1"/>
          </p:cNvSpPr>
          <p:nvPr>
            <p:ph type="title"/>
          </p:nvPr>
        </p:nvSpPr>
        <p:spPr/>
        <p:txBody>
          <a:bodyPr/>
          <a:lstStyle/>
          <a:p>
            <a:r>
              <a:rPr lang="en-US" sz="2000" b="1" dirty="0"/>
              <a:t>Proposed ESG Rating dashboard targets to consolidate all ESG rating performance and financial figures </a:t>
            </a:r>
          </a:p>
        </p:txBody>
      </p:sp>
      <p:sp>
        <p:nvSpPr>
          <p:cNvPr id="5" name="Slide Number Placeholder 4">
            <a:extLst>
              <a:ext uri="{FF2B5EF4-FFF2-40B4-BE49-F238E27FC236}">
                <a16:creationId xmlns:a16="http://schemas.microsoft.com/office/drawing/2014/main" id="{6396C494-4B4A-4370-8712-50709029D695}"/>
              </a:ext>
            </a:extLst>
          </p:cNvPr>
          <p:cNvSpPr>
            <a:spLocks noGrp="1"/>
          </p:cNvSpPr>
          <p:nvPr>
            <p:ph type="sldNum" sz="quarter" idx="12"/>
          </p:nvPr>
        </p:nvSpPr>
        <p:spPr/>
        <p:txBody>
          <a:bodyPr/>
          <a:lstStyle/>
          <a:p>
            <a:r>
              <a:rPr lang="en-GB"/>
              <a:t>Page </a:t>
            </a:r>
            <a:fld id="{F1BC30E3-FFE5-4B91-AA19-87A149EBB9EE}" type="slidenum">
              <a:rPr smtClean="0"/>
              <a:pPr/>
              <a:t>5</a:t>
            </a:fld>
            <a:endParaRPr dirty="0"/>
          </a:p>
        </p:txBody>
      </p:sp>
      <p:sp>
        <p:nvSpPr>
          <p:cNvPr id="8" name="TextBox 7">
            <a:extLst>
              <a:ext uri="{FF2B5EF4-FFF2-40B4-BE49-F238E27FC236}">
                <a16:creationId xmlns:a16="http://schemas.microsoft.com/office/drawing/2014/main" id="{60A9094A-ACD7-44A6-95CF-48026FDD7305}"/>
              </a:ext>
            </a:extLst>
          </p:cNvPr>
          <p:cNvSpPr txBox="1"/>
          <p:nvPr/>
        </p:nvSpPr>
        <p:spPr>
          <a:xfrm>
            <a:off x="566460" y="1366981"/>
            <a:ext cx="3432047" cy="975652"/>
          </a:xfrm>
          <a:prstGeom prst="rect">
            <a:avLst/>
          </a:prstGeom>
          <a:noFill/>
        </p:spPr>
        <p:txBody>
          <a:bodyPr wrap="square" lIns="0" tIns="36576" rIns="0" bIns="0" rtlCol="0">
            <a:spAutoFit/>
          </a:bodyPr>
          <a:lstStyle/>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Source: Company documents</a:t>
            </a:r>
          </a:p>
          <a:p>
            <a:pPr marL="171450" indent="-171450">
              <a:lnSpc>
                <a:spcPct val="85000"/>
              </a:lnSpc>
              <a:spcAft>
                <a:spcPts val="600"/>
              </a:spcAft>
              <a:buClr>
                <a:schemeClr val="tx2"/>
              </a:buClr>
              <a:buSzPct val="70000"/>
              <a:buFont typeface="Wingdings" panose="05000000000000000000" pitchFamily="2" charset="2"/>
              <a:buChar char="q"/>
            </a:pPr>
            <a:r>
              <a:rPr lang="en-US" sz="1200" dirty="0" err="1">
                <a:solidFill>
                  <a:schemeClr val="bg1"/>
                </a:solidFill>
              </a:rPr>
              <a:t>Summarise</a:t>
            </a:r>
            <a:r>
              <a:rPr lang="en-US" sz="1200" dirty="0">
                <a:solidFill>
                  <a:schemeClr val="bg1"/>
                </a:solidFill>
              </a:rPr>
              <a:t> project scope and expected impact</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Mapping projects to Indicative Categories of Eligibility for Green Projects and respective allocation of Proceeds amount</a:t>
            </a:r>
          </a:p>
        </p:txBody>
      </p:sp>
      <p:sp>
        <p:nvSpPr>
          <p:cNvPr id="9" name="TextBox 8">
            <a:extLst>
              <a:ext uri="{FF2B5EF4-FFF2-40B4-BE49-F238E27FC236}">
                <a16:creationId xmlns:a16="http://schemas.microsoft.com/office/drawing/2014/main" id="{CF7957CA-AB8A-4C2D-A9D5-C9DC7642A8CA}"/>
              </a:ext>
            </a:extLst>
          </p:cNvPr>
          <p:cNvSpPr txBox="1"/>
          <p:nvPr/>
        </p:nvSpPr>
        <p:spPr>
          <a:xfrm>
            <a:off x="576145" y="4059314"/>
            <a:ext cx="3432047" cy="1209562"/>
          </a:xfrm>
          <a:prstGeom prst="rect">
            <a:avLst/>
          </a:prstGeom>
          <a:noFill/>
        </p:spPr>
        <p:txBody>
          <a:bodyPr wrap="square" lIns="0" tIns="36576" rIns="0" bIns="0" rtlCol="0">
            <a:spAutoFit/>
          </a:bodyPr>
          <a:lstStyle/>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Source: company financial reports</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Track the utilization of Proceeds along timeline in different eligible categories</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Define and maintain both qualitative and quantitative performance measures </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Verify the attainment of the SPTs</a:t>
            </a:r>
          </a:p>
        </p:txBody>
      </p:sp>
      <p:sp>
        <p:nvSpPr>
          <p:cNvPr id="10" name="TextBox 9">
            <a:extLst>
              <a:ext uri="{FF2B5EF4-FFF2-40B4-BE49-F238E27FC236}">
                <a16:creationId xmlns:a16="http://schemas.microsoft.com/office/drawing/2014/main" id="{2B546FE6-B3C1-4B57-B70B-9925DB33C375}"/>
              </a:ext>
            </a:extLst>
          </p:cNvPr>
          <p:cNvSpPr txBox="1"/>
          <p:nvPr/>
        </p:nvSpPr>
        <p:spPr>
          <a:xfrm>
            <a:off x="4957162" y="1374150"/>
            <a:ext cx="3432047" cy="898708"/>
          </a:xfrm>
          <a:prstGeom prst="rect">
            <a:avLst/>
          </a:prstGeom>
          <a:noFill/>
        </p:spPr>
        <p:txBody>
          <a:bodyPr wrap="square" lIns="0" tIns="36576" rIns="0" bIns="0" rtlCol="0">
            <a:spAutoFit/>
          </a:bodyPr>
          <a:lstStyle/>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Source: Third party rating agencies or auditing reports</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Complement the ESG rating with verification or certification from Sustainability Advisory and Assessment Work</a:t>
            </a:r>
          </a:p>
        </p:txBody>
      </p:sp>
      <p:sp>
        <p:nvSpPr>
          <p:cNvPr id="11" name="TextBox 10">
            <a:extLst>
              <a:ext uri="{FF2B5EF4-FFF2-40B4-BE49-F238E27FC236}">
                <a16:creationId xmlns:a16="http://schemas.microsoft.com/office/drawing/2014/main" id="{E827206D-0BA9-493B-A268-55297EDFDA19}"/>
              </a:ext>
            </a:extLst>
          </p:cNvPr>
          <p:cNvSpPr txBox="1"/>
          <p:nvPr/>
        </p:nvSpPr>
        <p:spPr>
          <a:xfrm>
            <a:off x="5059623" y="4100326"/>
            <a:ext cx="3432047" cy="1132618"/>
          </a:xfrm>
          <a:prstGeom prst="rect">
            <a:avLst/>
          </a:prstGeom>
          <a:noFill/>
        </p:spPr>
        <p:txBody>
          <a:bodyPr wrap="square" lIns="0" tIns="36576" rIns="0" bIns="0" rtlCol="0">
            <a:spAutoFit/>
          </a:bodyPr>
          <a:lstStyle/>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Source: news, social media, third party rating reports</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Replenish the company’s sustainable performance with social media information</a:t>
            </a:r>
          </a:p>
          <a:p>
            <a:pPr marL="171450" indent="-171450">
              <a:lnSpc>
                <a:spcPct val="85000"/>
              </a:lnSpc>
              <a:spcAft>
                <a:spcPts val="600"/>
              </a:spcAft>
              <a:buClr>
                <a:schemeClr val="tx2"/>
              </a:buClr>
              <a:buSzPct val="70000"/>
              <a:buFont typeface="Wingdings" panose="05000000000000000000" pitchFamily="2" charset="2"/>
              <a:buChar char="q"/>
            </a:pPr>
            <a:r>
              <a:rPr lang="en-US" sz="1200" dirty="0">
                <a:solidFill>
                  <a:schemeClr val="bg1"/>
                </a:solidFill>
              </a:rPr>
              <a:t>Evaluate the sentiment of public news and social media on topics of eligible categories</a:t>
            </a:r>
          </a:p>
        </p:txBody>
      </p:sp>
      <p:grpSp>
        <p:nvGrpSpPr>
          <p:cNvPr id="38" name="Group 37">
            <a:extLst>
              <a:ext uri="{FF2B5EF4-FFF2-40B4-BE49-F238E27FC236}">
                <a16:creationId xmlns:a16="http://schemas.microsoft.com/office/drawing/2014/main" id="{A4E3FC07-3A74-4590-B645-41CF5B915867}"/>
              </a:ext>
            </a:extLst>
          </p:cNvPr>
          <p:cNvGrpSpPr/>
          <p:nvPr/>
        </p:nvGrpSpPr>
        <p:grpSpPr>
          <a:xfrm>
            <a:off x="899532" y="2474953"/>
            <a:ext cx="2530273" cy="1224791"/>
            <a:chOff x="819761" y="2341963"/>
            <a:chExt cx="2530273" cy="1278595"/>
          </a:xfrm>
        </p:grpSpPr>
        <p:grpSp>
          <p:nvGrpSpPr>
            <p:cNvPr id="36" name="Group 35">
              <a:extLst>
                <a:ext uri="{FF2B5EF4-FFF2-40B4-BE49-F238E27FC236}">
                  <a16:creationId xmlns:a16="http://schemas.microsoft.com/office/drawing/2014/main" id="{D6A3E1B4-E8ED-4321-BE56-113659BF724D}"/>
                </a:ext>
              </a:extLst>
            </p:cNvPr>
            <p:cNvGrpSpPr/>
            <p:nvPr/>
          </p:nvGrpSpPr>
          <p:grpSpPr>
            <a:xfrm>
              <a:off x="819761" y="2507305"/>
              <a:ext cx="2530273" cy="1113253"/>
              <a:chOff x="674847" y="2356276"/>
              <a:chExt cx="2530273" cy="1113253"/>
            </a:xfrm>
          </p:grpSpPr>
          <p:grpSp>
            <p:nvGrpSpPr>
              <p:cNvPr id="34" name="Group 33">
                <a:extLst>
                  <a:ext uri="{FF2B5EF4-FFF2-40B4-BE49-F238E27FC236}">
                    <a16:creationId xmlns:a16="http://schemas.microsoft.com/office/drawing/2014/main" id="{B66B7CB2-2955-40AA-8E1E-3AB9ADD67DFD}"/>
                  </a:ext>
                </a:extLst>
              </p:cNvPr>
              <p:cNvGrpSpPr/>
              <p:nvPr/>
            </p:nvGrpSpPr>
            <p:grpSpPr>
              <a:xfrm>
                <a:off x="674847" y="2356276"/>
                <a:ext cx="2357031" cy="1113253"/>
                <a:chOff x="930311" y="2457987"/>
                <a:chExt cx="2506997" cy="1204629"/>
              </a:xfrm>
            </p:grpSpPr>
            <p:pic>
              <p:nvPicPr>
                <p:cNvPr id="33" name="Picture 32">
                  <a:extLst>
                    <a:ext uri="{FF2B5EF4-FFF2-40B4-BE49-F238E27FC236}">
                      <a16:creationId xmlns:a16="http://schemas.microsoft.com/office/drawing/2014/main" id="{4D8F62A0-81CD-43AC-90FA-55D066E6B914}"/>
                    </a:ext>
                  </a:extLst>
                </p:cNvPr>
                <p:cNvPicPr>
                  <a:picLocks noChangeAspect="1"/>
                </p:cNvPicPr>
                <p:nvPr/>
              </p:nvPicPr>
              <p:blipFill>
                <a:blip r:embed="rId2"/>
                <a:stretch>
                  <a:fillRect/>
                </a:stretch>
              </p:blipFill>
              <p:spPr>
                <a:xfrm>
                  <a:off x="930311" y="2457987"/>
                  <a:ext cx="2506997" cy="1204629"/>
                </a:xfrm>
                <a:prstGeom prst="rect">
                  <a:avLst/>
                </a:prstGeom>
              </p:spPr>
            </p:pic>
            <p:pic>
              <p:nvPicPr>
                <p:cNvPr id="26" name="Picture 25">
                  <a:extLst>
                    <a:ext uri="{FF2B5EF4-FFF2-40B4-BE49-F238E27FC236}">
                      <a16:creationId xmlns:a16="http://schemas.microsoft.com/office/drawing/2014/main" id="{095704C5-8AA2-4AD6-B4A7-A5110D6CB470}"/>
                    </a:ext>
                  </a:extLst>
                </p:cNvPr>
                <p:cNvPicPr>
                  <a:picLocks noChangeAspect="1"/>
                </p:cNvPicPr>
                <p:nvPr/>
              </p:nvPicPr>
              <p:blipFill>
                <a:blip r:embed="rId3"/>
                <a:stretch>
                  <a:fillRect/>
                </a:stretch>
              </p:blipFill>
              <p:spPr>
                <a:xfrm>
                  <a:off x="1094867" y="2519522"/>
                  <a:ext cx="354601" cy="230868"/>
                </a:xfrm>
                <a:prstGeom prst="rect">
                  <a:avLst/>
                </a:prstGeom>
              </p:spPr>
            </p:pic>
            <p:pic>
              <p:nvPicPr>
                <p:cNvPr id="28" name="Picture 27">
                  <a:extLst>
                    <a:ext uri="{FF2B5EF4-FFF2-40B4-BE49-F238E27FC236}">
                      <a16:creationId xmlns:a16="http://schemas.microsoft.com/office/drawing/2014/main" id="{18DB01A5-EF33-40DC-B951-AA3D89B090BA}"/>
                    </a:ext>
                  </a:extLst>
                </p:cNvPr>
                <p:cNvPicPr>
                  <a:picLocks noChangeAspect="1"/>
                </p:cNvPicPr>
                <p:nvPr/>
              </p:nvPicPr>
              <p:blipFill>
                <a:blip r:embed="rId4"/>
                <a:stretch>
                  <a:fillRect/>
                </a:stretch>
              </p:blipFill>
              <p:spPr>
                <a:xfrm>
                  <a:off x="1730366" y="2517958"/>
                  <a:ext cx="356616" cy="230869"/>
                </a:xfrm>
                <a:prstGeom prst="rect">
                  <a:avLst/>
                </a:prstGeom>
              </p:spPr>
            </p:pic>
            <p:pic>
              <p:nvPicPr>
                <p:cNvPr id="30" name="Picture 29">
                  <a:extLst>
                    <a:ext uri="{FF2B5EF4-FFF2-40B4-BE49-F238E27FC236}">
                      <a16:creationId xmlns:a16="http://schemas.microsoft.com/office/drawing/2014/main" id="{B1F95844-AC26-4464-B0B6-EE9B24CFB678}"/>
                    </a:ext>
                  </a:extLst>
                </p:cNvPr>
                <p:cNvPicPr>
                  <a:picLocks noChangeAspect="1"/>
                </p:cNvPicPr>
                <p:nvPr/>
              </p:nvPicPr>
              <p:blipFill>
                <a:blip r:embed="rId5"/>
                <a:stretch>
                  <a:fillRect/>
                </a:stretch>
              </p:blipFill>
              <p:spPr>
                <a:xfrm>
                  <a:off x="2293212" y="2520923"/>
                  <a:ext cx="356616" cy="227904"/>
                </a:xfrm>
                <a:prstGeom prst="rect">
                  <a:avLst/>
                </a:prstGeom>
              </p:spPr>
            </p:pic>
            <p:pic>
              <p:nvPicPr>
                <p:cNvPr id="32" name="Picture 31">
                  <a:extLst>
                    <a:ext uri="{FF2B5EF4-FFF2-40B4-BE49-F238E27FC236}">
                      <a16:creationId xmlns:a16="http://schemas.microsoft.com/office/drawing/2014/main" id="{A772C978-86E2-40DF-911F-F36995F3427C}"/>
                    </a:ext>
                  </a:extLst>
                </p:cNvPr>
                <p:cNvPicPr>
                  <a:picLocks noChangeAspect="1"/>
                </p:cNvPicPr>
                <p:nvPr/>
              </p:nvPicPr>
              <p:blipFill>
                <a:blip r:embed="rId6"/>
                <a:stretch>
                  <a:fillRect/>
                </a:stretch>
              </p:blipFill>
              <p:spPr>
                <a:xfrm>
                  <a:off x="2924104" y="2520923"/>
                  <a:ext cx="363238" cy="229467"/>
                </a:xfrm>
                <a:prstGeom prst="rect">
                  <a:avLst/>
                </a:prstGeom>
              </p:spPr>
            </p:pic>
          </p:grpSp>
          <p:sp>
            <p:nvSpPr>
              <p:cNvPr id="35" name="TextBox 34">
                <a:extLst>
                  <a:ext uri="{FF2B5EF4-FFF2-40B4-BE49-F238E27FC236}">
                    <a16:creationId xmlns:a16="http://schemas.microsoft.com/office/drawing/2014/main" id="{301F5138-6E81-4395-BA17-C72C2D5F20B4}"/>
                  </a:ext>
                </a:extLst>
              </p:cNvPr>
              <p:cNvSpPr txBox="1"/>
              <p:nvPr/>
            </p:nvSpPr>
            <p:spPr>
              <a:xfrm rot="2349995">
                <a:off x="2715747" y="2438407"/>
                <a:ext cx="489373" cy="11541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600" b="1" dirty="0">
                    <a:solidFill>
                      <a:srgbClr val="262626"/>
                    </a:solidFill>
                  </a:rPr>
                  <a:t>Illustrative </a:t>
                </a:r>
              </a:p>
            </p:txBody>
          </p:sp>
        </p:grpSp>
        <p:sp>
          <p:nvSpPr>
            <p:cNvPr id="37" name="TextBox 36">
              <a:extLst>
                <a:ext uri="{FF2B5EF4-FFF2-40B4-BE49-F238E27FC236}">
                  <a16:creationId xmlns:a16="http://schemas.microsoft.com/office/drawing/2014/main" id="{19D08706-36FA-4A49-835E-04DE50171038}"/>
                </a:ext>
              </a:extLst>
            </p:cNvPr>
            <p:cNvSpPr txBox="1"/>
            <p:nvPr/>
          </p:nvSpPr>
          <p:spPr>
            <a:xfrm>
              <a:off x="1391848" y="2341963"/>
              <a:ext cx="1442791" cy="167738"/>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000" b="1" u="sng" dirty="0">
                  <a:solidFill>
                    <a:schemeClr val="bg1"/>
                  </a:solidFill>
                </a:rPr>
                <a:t>Allocation of Proceeds</a:t>
              </a:r>
            </a:p>
          </p:txBody>
        </p:sp>
      </p:grpSp>
      <p:grpSp>
        <p:nvGrpSpPr>
          <p:cNvPr id="23" name="Group 22">
            <a:extLst>
              <a:ext uri="{FF2B5EF4-FFF2-40B4-BE49-F238E27FC236}">
                <a16:creationId xmlns:a16="http://schemas.microsoft.com/office/drawing/2014/main" id="{ED5D3DCB-B1B2-4CFB-8223-CB622D142999}"/>
              </a:ext>
            </a:extLst>
          </p:cNvPr>
          <p:cNvGrpSpPr/>
          <p:nvPr/>
        </p:nvGrpSpPr>
        <p:grpSpPr>
          <a:xfrm>
            <a:off x="1033703" y="5325356"/>
            <a:ext cx="2291379" cy="1235576"/>
            <a:chOff x="951639" y="5325356"/>
            <a:chExt cx="2291379" cy="1264710"/>
          </a:xfrm>
        </p:grpSpPr>
        <p:pic>
          <p:nvPicPr>
            <p:cNvPr id="40" name="Picture 39">
              <a:extLst>
                <a:ext uri="{FF2B5EF4-FFF2-40B4-BE49-F238E27FC236}">
                  <a16:creationId xmlns:a16="http://schemas.microsoft.com/office/drawing/2014/main" id="{1DE14B1F-E389-4F85-890C-7A25509BA8B6}"/>
                </a:ext>
              </a:extLst>
            </p:cNvPr>
            <p:cNvPicPr>
              <a:picLocks noChangeAspect="1"/>
            </p:cNvPicPr>
            <p:nvPr/>
          </p:nvPicPr>
          <p:blipFill>
            <a:blip r:embed="rId7">
              <a:alphaModFix/>
              <a:extLst>
                <a:ext uri="{BEBA8EAE-BF5A-486C-A8C5-ECC9F3942E4B}">
                  <a14:imgProps xmlns:a14="http://schemas.microsoft.com/office/drawing/2010/main">
                    <a14:imgLayer r:embed="rId8">
                      <a14:imgEffect>
                        <a14:artisticBlur radius="12"/>
                      </a14:imgEffect>
                    </a14:imgLayer>
                  </a14:imgProps>
                </a:ext>
              </a:extLst>
            </a:blip>
            <a:stretch>
              <a:fillRect/>
            </a:stretch>
          </p:blipFill>
          <p:spPr>
            <a:xfrm>
              <a:off x="951639" y="5325356"/>
              <a:ext cx="2151415" cy="1264710"/>
            </a:xfrm>
            <a:prstGeom prst="rect">
              <a:avLst/>
            </a:prstGeom>
          </p:spPr>
        </p:pic>
        <p:sp>
          <p:nvSpPr>
            <p:cNvPr id="41" name="TextBox 40">
              <a:extLst>
                <a:ext uri="{FF2B5EF4-FFF2-40B4-BE49-F238E27FC236}">
                  <a16:creationId xmlns:a16="http://schemas.microsoft.com/office/drawing/2014/main" id="{3711C4E8-A1A6-4B03-B54F-0F633EA4B7CF}"/>
                </a:ext>
              </a:extLst>
            </p:cNvPr>
            <p:cNvSpPr txBox="1"/>
            <p:nvPr/>
          </p:nvSpPr>
          <p:spPr>
            <a:xfrm rot="2349995">
              <a:off x="2753645" y="5433576"/>
              <a:ext cx="489373" cy="11541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600" b="1" dirty="0">
                  <a:solidFill>
                    <a:srgbClr val="262626"/>
                  </a:solidFill>
                </a:rPr>
                <a:t>Illustrative </a:t>
              </a:r>
            </a:p>
          </p:txBody>
        </p:sp>
        <p:sp>
          <p:nvSpPr>
            <p:cNvPr id="42" name="TextBox 41">
              <a:extLst>
                <a:ext uri="{FF2B5EF4-FFF2-40B4-BE49-F238E27FC236}">
                  <a16:creationId xmlns:a16="http://schemas.microsoft.com/office/drawing/2014/main" id="{69136453-8929-4B67-B626-292FB65CD00C}"/>
                </a:ext>
              </a:extLst>
            </p:cNvPr>
            <p:cNvSpPr txBox="1"/>
            <p:nvPr/>
          </p:nvSpPr>
          <p:spPr>
            <a:xfrm>
              <a:off x="1305461" y="5793492"/>
              <a:ext cx="1623822" cy="193899"/>
            </a:xfrm>
            <a:prstGeom prst="rect">
              <a:avLst/>
            </a:prstGeom>
            <a:solidFill>
              <a:schemeClr val="tx2">
                <a:lumMod val="40000"/>
                <a:lumOff val="60000"/>
              </a:schemeClr>
            </a:solidFill>
          </p:spPr>
          <p:txBody>
            <a:bodyPr wrap="square" lIns="0" tIns="36576" rIns="0" bIns="0" rtlCol="0">
              <a:spAutoFit/>
            </a:bodyPr>
            <a:lstStyle/>
            <a:p>
              <a:pPr>
                <a:lnSpc>
                  <a:spcPct val="85000"/>
                </a:lnSpc>
                <a:spcAft>
                  <a:spcPts val="600"/>
                </a:spcAft>
                <a:buClr>
                  <a:schemeClr val="accent2"/>
                </a:buClr>
                <a:buSzPct val="70000"/>
              </a:pPr>
              <a:r>
                <a:rPr lang="en-US" sz="1200" dirty="0">
                  <a:solidFill>
                    <a:srgbClr val="262626"/>
                  </a:solidFill>
                </a:rPr>
                <a:t>Utilisation of Proceeds </a:t>
              </a:r>
            </a:p>
          </p:txBody>
        </p:sp>
      </p:grpSp>
      <p:grpSp>
        <p:nvGrpSpPr>
          <p:cNvPr id="24" name="Group 23">
            <a:extLst>
              <a:ext uri="{FF2B5EF4-FFF2-40B4-BE49-F238E27FC236}">
                <a16:creationId xmlns:a16="http://schemas.microsoft.com/office/drawing/2014/main" id="{C970D890-81BA-4AB0-A254-37D34B0674CF}"/>
              </a:ext>
            </a:extLst>
          </p:cNvPr>
          <p:cNvGrpSpPr/>
          <p:nvPr/>
        </p:nvGrpSpPr>
        <p:grpSpPr>
          <a:xfrm>
            <a:off x="5542731" y="2528605"/>
            <a:ext cx="2411744" cy="1163774"/>
            <a:chOff x="5388641" y="2535970"/>
            <a:chExt cx="2529464" cy="1262535"/>
          </a:xfrm>
        </p:grpSpPr>
        <p:pic>
          <p:nvPicPr>
            <p:cNvPr id="44" name="Picture 43">
              <a:extLst>
                <a:ext uri="{FF2B5EF4-FFF2-40B4-BE49-F238E27FC236}">
                  <a16:creationId xmlns:a16="http://schemas.microsoft.com/office/drawing/2014/main" id="{C5D2ED13-80FC-47DE-98A2-C4ECA31545B6}"/>
                </a:ext>
              </a:extLst>
            </p:cNvPr>
            <p:cNvPicPr>
              <a:picLocks noChangeAspect="1"/>
            </p:cNvPicPr>
            <p:nvPr/>
          </p:nvPicPr>
          <p:blipFill>
            <a:blip r:embed="rId9"/>
            <a:stretch>
              <a:fillRect/>
            </a:stretch>
          </p:blipFill>
          <p:spPr>
            <a:xfrm>
              <a:off x="5388641" y="2535970"/>
              <a:ext cx="2411744" cy="1262535"/>
            </a:xfrm>
            <a:prstGeom prst="rect">
              <a:avLst/>
            </a:prstGeom>
          </p:spPr>
        </p:pic>
        <p:sp>
          <p:nvSpPr>
            <p:cNvPr id="45" name="TextBox 44">
              <a:extLst>
                <a:ext uri="{FF2B5EF4-FFF2-40B4-BE49-F238E27FC236}">
                  <a16:creationId xmlns:a16="http://schemas.microsoft.com/office/drawing/2014/main" id="{BBFC3853-F36F-48CE-830A-5F790D8849E2}"/>
                </a:ext>
              </a:extLst>
            </p:cNvPr>
            <p:cNvSpPr txBox="1"/>
            <p:nvPr/>
          </p:nvSpPr>
          <p:spPr>
            <a:xfrm rot="2349995">
              <a:off x="7428732" y="2639454"/>
              <a:ext cx="489373" cy="11541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600" b="1" dirty="0">
                  <a:solidFill>
                    <a:srgbClr val="262626"/>
                  </a:solidFill>
                </a:rPr>
                <a:t>Illustrative </a:t>
              </a:r>
            </a:p>
          </p:txBody>
        </p:sp>
      </p:grpSp>
      <p:grpSp>
        <p:nvGrpSpPr>
          <p:cNvPr id="25" name="Group 24">
            <a:extLst>
              <a:ext uri="{FF2B5EF4-FFF2-40B4-BE49-F238E27FC236}">
                <a16:creationId xmlns:a16="http://schemas.microsoft.com/office/drawing/2014/main" id="{7FBAD99F-358A-4B6D-AF10-8EA5ED30FF99}"/>
              </a:ext>
            </a:extLst>
          </p:cNvPr>
          <p:cNvGrpSpPr/>
          <p:nvPr/>
        </p:nvGrpSpPr>
        <p:grpSpPr>
          <a:xfrm>
            <a:off x="5576141" y="5325356"/>
            <a:ext cx="2444114" cy="1235576"/>
            <a:chOff x="5473991" y="5305530"/>
            <a:chExt cx="2444114" cy="1235576"/>
          </a:xfrm>
        </p:grpSpPr>
        <p:pic>
          <p:nvPicPr>
            <p:cNvPr id="47" name="Picture 46">
              <a:extLst>
                <a:ext uri="{FF2B5EF4-FFF2-40B4-BE49-F238E27FC236}">
                  <a16:creationId xmlns:a16="http://schemas.microsoft.com/office/drawing/2014/main" id="{14A784D9-6C45-4931-A713-A8EE5CB65393}"/>
                </a:ext>
              </a:extLst>
            </p:cNvPr>
            <p:cNvPicPr>
              <a:picLocks noChangeAspect="1"/>
            </p:cNvPicPr>
            <p:nvPr/>
          </p:nvPicPr>
          <p:blipFill>
            <a:blip r:embed="rId10"/>
            <a:stretch>
              <a:fillRect/>
            </a:stretch>
          </p:blipFill>
          <p:spPr>
            <a:xfrm>
              <a:off x="5473991" y="5305530"/>
              <a:ext cx="2344924" cy="1235576"/>
            </a:xfrm>
            <a:prstGeom prst="rect">
              <a:avLst/>
            </a:prstGeom>
          </p:spPr>
        </p:pic>
        <p:sp>
          <p:nvSpPr>
            <p:cNvPr id="48" name="TextBox 47">
              <a:extLst>
                <a:ext uri="{FF2B5EF4-FFF2-40B4-BE49-F238E27FC236}">
                  <a16:creationId xmlns:a16="http://schemas.microsoft.com/office/drawing/2014/main" id="{87020C03-82A7-4592-8CCA-BA169FC72296}"/>
                </a:ext>
              </a:extLst>
            </p:cNvPr>
            <p:cNvSpPr txBox="1"/>
            <p:nvPr/>
          </p:nvSpPr>
          <p:spPr>
            <a:xfrm rot="2349995">
              <a:off x="7428732" y="5406961"/>
              <a:ext cx="489373" cy="11541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600" b="1" dirty="0">
                  <a:solidFill>
                    <a:srgbClr val="262626"/>
                  </a:solidFill>
                </a:rPr>
                <a:t>Illustrative </a:t>
              </a:r>
            </a:p>
          </p:txBody>
        </p:sp>
      </p:grpSp>
      <p:sp>
        <p:nvSpPr>
          <p:cNvPr id="12" name="TextBox 11">
            <a:extLst>
              <a:ext uri="{FF2B5EF4-FFF2-40B4-BE49-F238E27FC236}">
                <a16:creationId xmlns:a16="http://schemas.microsoft.com/office/drawing/2014/main" id="{3CDB0C98-7825-4CB4-A61E-1570619B1746}"/>
              </a:ext>
            </a:extLst>
          </p:cNvPr>
          <p:cNvSpPr txBox="1"/>
          <p:nvPr/>
        </p:nvSpPr>
        <p:spPr>
          <a:xfrm>
            <a:off x="934612" y="1022113"/>
            <a:ext cx="3287610"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Green Projects review with Proceeds</a:t>
            </a:r>
            <a:endParaRPr lang="en-US" sz="1200" dirty="0">
              <a:solidFill>
                <a:schemeClr val="bg1"/>
              </a:solidFill>
            </a:endParaRPr>
          </a:p>
        </p:txBody>
      </p:sp>
      <p:pic>
        <p:nvPicPr>
          <p:cNvPr id="15" name="Graphic 14" descr="Coins outline">
            <a:extLst>
              <a:ext uri="{FF2B5EF4-FFF2-40B4-BE49-F238E27FC236}">
                <a16:creationId xmlns:a16="http://schemas.microsoft.com/office/drawing/2014/main" id="{39E5EDD2-3536-45B2-913E-0EC2BE452C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5230" y="919770"/>
            <a:ext cx="398585" cy="398585"/>
          </a:xfrm>
          <a:prstGeom prst="rect">
            <a:avLst/>
          </a:prstGeom>
        </p:spPr>
      </p:pic>
      <p:sp>
        <p:nvSpPr>
          <p:cNvPr id="39" name="Rectangle: Rounded Corners 38">
            <a:extLst>
              <a:ext uri="{FF2B5EF4-FFF2-40B4-BE49-F238E27FC236}">
                <a16:creationId xmlns:a16="http://schemas.microsoft.com/office/drawing/2014/main" id="{D80866CD-9738-4313-841A-D2B6E273E931}"/>
              </a:ext>
            </a:extLst>
          </p:cNvPr>
          <p:cNvSpPr/>
          <p:nvPr/>
        </p:nvSpPr>
        <p:spPr>
          <a:xfrm>
            <a:off x="515230" y="4064831"/>
            <a:ext cx="3476908" cy="1219595"/>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6" name="Rectangle: Rounded Corners 45">
            <a:extLst>
              <a:ext uri="{FF2B5EF4-FFF2-40B4-BE49-F238E27FC236}">
                <a16:creationId xmlns:a16="http://schemas.microsoft.com/office/drawing/2014/main" id="{65C63937-02BB-499C-9A8B-EB1559E5BA2B}"/>
              </a:ext>
            </a:extLst>
          </p:cNvPr>
          <p:cNvSpPr/>
          <p:nvPr/>
        </p:nvSpPr>
        <p:spPr>
          <a:xfrm>
            <a:off x="515230" y="1277246"/>
            <a:ext cx="3534507" cy="1190468"/>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9" name="TextBox 48">
            <a:extLst>
              <a:ext uri="{FF2B5EF4-FFF2-40B4-BE49-F238E27FC236}">
                <a16:creationId xmlns:a16="http://schemas.microsoft.com/office/drawing/2014/main" id="{5721C8E1-24C1-425F-BB6E-82B1297EBD46}"/>
              </a:ext>
            </a:extLst>
          </p:cNvPr>
          <p:cNvSpPr txBox="1"/>
          <p:nvPr/>
        </p:nvSpPr>
        <p:spPr>
          <a:xfrm>
            <a:off x="5235993" y="989869"/>
            <a:ext cx="2114375" cy="193899"/>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1200" b="1" dirty="0">
                <a:solidFill>
                  <a:schemeClr val="bg1"/>
                </a:solidFill>
              </a:rPr>
              <a:t>External ESG rating scores</a:t>
            </a:r>
          </a:p>
        </p:txBody>
      </p:sp>
      <p:sp>
        <p:nvSpPr>
          <p:cNvPr id="50" name="Rectangle: Rounded Corners 49">
            <a:extLst>
              <a:ext uri="{FF2B5EF4-FFF2-40B4-BE49-F238E27FC236}">
                <a16:creationId xmlns:a16="http://schemas.microsoft.com/office/drawing/2014/main" id="{FD4980F5-5EB5-4DD3-A3F8-54D1C29A8AE6}"/>
              </a:ext>
            </a:extLst>
          </p:cNvPr>
          <p:cNvSpPr/>
          <p:nvPr/>
        </p:nvSpPr>
        <p:spPr>
          <a:xfrm>
            <a:off x="4905932" y="1228270"/>
            <a:ext cx="3534507" cy="1190468"/>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pic>
        <p:nvPicPr>
          <p:cNvPr id="17" name="Graphic 16" descr="Rating 3 Star with solid fill">
            <a:extLst>
              <a:ext uri="{FF2B5EF4-FFF2-40B4-BE49-F238E27FC236}">
                <a16:creationId xmlns:a16="http://schemas.microsoft.com/office/drawing/2014/main" id="{C2EF58F0-755B-4CB7-9B0D-C172FFFE66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05932" y="885650"/>
            <a:ext cx="402336" cy="402336"/>
          </a:xfrm>
          <a:prstGeom prst="rect">
            <a:avLst/>
          </a:prstGeom>
        </p:spPr>
      </p:pic>
      <p:pic>
        <p:nvPicPr>
          <p:cNvPr id="19" name="Graphic 18" descr="Statistics with solid fill">
            <a:extLst>
              <a:ext uri="{FF2B5EF4-FFF2-40B4-BE49-F238E27FC236}">
                <a16:creationId xmlns:a16="http://schemas.microsoft.com/office/drawing/2014/main" id="{0E290382-E41B-445F-897D-949A63BCB9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8982" y="3670088"/>
            <a:ext cx="402336" cy="402336"/>
          </a:xfrm>
          <a:prstGeom prst="rect">
            <a:avLst/>
          </a:prstGeom>
        </p:spPr>
      </p:pic>
      <p:pic>
        <p:nvPicPr>
          <p:cNvPr id="21" name="Graphic 20" descr="Newspaper outline">
            <a:extLst>
              <a:ext uri="{FF2B5EF4-FFF2-40B4-BE49-F238E27FC236}">
                <a16:creationId xmlns:a16="http://schemas.microsoft.com/office/drawing/2014/main" id="{A6B8D870-802C-4E22-9D38-AF90B3A75EB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95850" y="3695620"/>
            <a:ext cx="402336" cy="402336"/>
          </a:xfrm>
          <a:prstGeom prst="rect">
            <a:avLst/>
          </a:prstGeom>
        </p:spPr>
      </p:pic>
      <p:sp>
        <p:nvSpPr>
          <p:cNvPr id="22" name="TextBox 21">
            <a:extLst>
              <a:ext uri="{FF2B5EF4-FFF2-40B4-BE49-F238E27FC236}">
                <a16:creationId xmlns:a16="http://schemas.microsoft.com/office/drawing/2014/main" id="{E43A5E6F-707D-4BD8-B895-0EFDD2E90D19}"/>
              </a:ext>
            </a:extLst>
          </p:cNvPr>
          <p:cNvSpPr txBox="1"/>
          <p:nvPr/>
        </p:nvSpPr>
        <p:spPr>
          <a:xfrm>
            <a:off x="948518" y="3774307"/>
            <a:ext cx="320117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Proceeds Utilization Tracking</a:t>
            </a:r>
            <a:endParaRPr lang="en-US" sz="1200" dirty="0">
              <a:solidFill>
                <a:schemeClr val="bg1"/>
              </a:solidFill>
            </a:endParaRPr>
          </a:p>
        </p:txBody>
      </p:sp>
      <p:sp>
        <p:nvSpPr>
          <p:cNvPr id="51" name="TextBox 50">
            <a:extLst>
              <a:ext uri="{FF2B5EF4-FFF2-40B4-BE49-F238E27FC236}">
                <a16:creationId xmlns:a16="http://schemas.microsoft.com/office/drawing/2014/main" id="{4C38030C-11FD-4275-9A41-7A4E023D91BC}"/>
              </a:ext>
            </a:extLst>
          </p:cNvPr>
          <p:cNvSpPr txBox="1"/>
          <p:nvPr/>
        </p:nvSpPr>
        <p:spPr>
          <a:xfrm>
            <a:off x="5324916" y="3799839"/>
            <a:ext cx="2669850"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Social ESG sentiment analysis results</a:t>
            </a:r>
          </a:p>
        </p:txBody>
      </p:sp>
      <p:sp>
        <p:nvSpPr>
          <p:cNvPr id="54" name="Rectangle: Rounded Corners 53">
            <a:extLst>
              <a:ext uri="{FF2B5EF4-FFF2-40B4-BE49-F238E27FC236}">
                <a16:creationId xmlns:a16="http://schemas.microsoft.com/office/drawing/2014/main" id="{CE987B90-070E-45A7-821F-DF3CB938775C}"/>
              </a:ext>
            </a:extLst>
          </p:cNvPr>
          <p:cNvSpPr/>
          <p:nvPr/>
        </p:nvSpPr>
        <p:spPr>
          <a:xfrm>
            <a:off x="4905931" y="4064831"/>
            <a:ext cx="3534507" cy="1225963"/>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168043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Rounded Corners 134">
            <a:extLst>
              <a:ext uri="{FF2B5EF4-FFF2-40B4-BE49-F238E27FC236}">
                <a16:creationId xmlns:a16="http://schemas.microsoft.com/office/drawing/2014/main" id="{4AFFF6B8-2D9C-407C-8017-9A3CD8D90F07}"/>
              </a:ext>
            </a:extLst>
          </p:cNvPr>
          <p:cNvSpPr/>
          <p:nvPr/>
        </p:nvSpPr>
        <p:spPr>
          <a:xfrm>
            <a:off x="2909392" y="1050314"/>
            <a:ext cx="3273110" cy="1899597"/>
          </a:xfrm>
          <a:prstGeom prst="roundRect">
            <a:avLst>
              <a:gd name="adj" fmla="val 7641"/>
            </a:avLst>
          </a:prstGeom>
          <a:solidFill>
            <a:srgbClr val="40404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900" dirty="0">
              <a:solidFill>
                <a:schemeClr val="bg1">
                  <a:lumMod val="95000"/>
                </a:schemeClr>
              </a:solidFill>
            </a:endParaRPr>
          </a:p>
        </p:txBody>
      </p:sp>
      <p:sp>
        <p:nvSpPr>
          <p:cNvPr id="67" name="Rectangle: Rounded Corners 66">
            <a:extLst>
              <a:ext uri="{FF2B5EF4-FFF2-40B4-BE49-F238E27FC236}">
                <a16:creationId xmlns:a16="http://schemas.microsoft.com/office/drawing/2014/main" id="{F2217677-C715-4467-A13D-F8CA8FAEEEC0}"/>
              </a:ext>
            </a:extLst>
          </p:cNvPr>
          <p:cNvSpPr/>
          <p:nvPr/>
        </p:nvSpPr>
        <p:spPr>
          <a:xfrm>
            <a:off x="123291" y="1050314"/>
            <a:ext cx="2103120" cy="2401191"/>
          </a:xfrm>
          <a:prstGeom prst="roundRect">
            <a:avLst>
              <a:gd name="adj" fmla="val 8342"/>
            </a:avLst>
          </a:prstGeom>
          <a:solidFill>
            <a:schemeClr val="bg2">
              <a:lumMod val="75000"/>
              <a:lumOff val="25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chemeClr val="bg1">
                    <a:lumMod val="95000"/>
                  </a:schemeClr>
                </a:solidFill>
              </a:rPr>
              <a:t>Data Sources</a:t>
            </a:r>
            <a:endParaRPr lang="en-US" sz="900" dirty="0">
              <a:solidFill>
                <a:schemeClr val="bg1">
                  <a:lumMod val="95000"/>
                </a:schemeClr>
              </a:solidFill>
            </a:endParaRPr>
          </a:p>
        </p:txBody>
      </p:sp>
      <p:sp>
        <p:nvSpPr>
          <p:cNvPr id="2" name="Title 1">
            <a:extLst>
              <a:ext uri="{FF2B5EF4-FFF2-40B4-BE49-F238E27FC236}">
                <a16:creationId xmlns:a16="http://schemas.microsoft.com/office/drawing/2014/main" id="{89C4C0D0-5CA1-462A-B873-51C52D1D8CE0}"/>
              </a:ext>
            </a:extLst>
          </p:cNvPr>
          <p:cNvSpPr>
            <a:spLocks noGrp="1"/>
          </p:cNvSpPr>
          <p:nvPr>
            <p:ph type="title"/>
          </p:nvPr>
        </p:nvSpPr>
        <p:spPr/>
        <p:txBody>
          <a:bodyPr/>
          <a:lstStyle/>
          <a:p>
            <a:r>
              <a:rPr lang="en-US" sz="2000" b="1"/>
              <a:t>E2E Architecture </a:t>
            </a:r>
            <a:r>
              <a:rPr lang="en-US" sz="2000" b="1" dirty="0"/>
              <a:t>comprises of </a:t>
            </a:r>
            <a:r>
              <a:rPr lang="en-US" sz="2000" b="1"/>
              <a:t>key components on ETL, </a:t>
            </a:r>
            <a:r>
              <a:rPr lang="en-US" sz="2000" b="1" dirty="0"/>
              <a:t>Analytics and Business </a:t>
            </a:r>
            <a:r>
              <a:rPr lang="en-US" sz="2000" b="1"/>
              <a:t>Intelligence leveraging on IBM Tools</a:t>
            </a:r>
            <a:br>
              <a:rPr lang="en-US" sz="2000" b="1" dirty="0"/>
            </a:br>
            <a:endParaRPr lang="en-US" sz="2000" b="1" dirty="0"/>
          </a:p>
        </p:txBody>
      </p:sp>
      <p:sp>
        <p:nvSpPr>
          <p:cNvPr id="7" name="Rectangle: Rounded Corners 6">
            <a:extLst>
              <a:ext uri="{FF2B5EF4-FFF2-40B4-BE49-F238E27FC236}">
                <a16:creationId xmlns:a16="http://schemas.microsoft.com/office/drawing/2014/main" id="{4B05C673-177B-49A5-ADCC-455377423463}"/>
              </a:ext>
            </a:extLst>
          </p:cNvPr>
          <p:cNvSpPr/>
          <p:nvPr/>
        </p:nvSpPr>
        <p:spPr>
          <a:xfrm>
            <a:off x="215906" y="1377067"/>
            <a:ext cx="914400" cy="365760"/>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chemeClr val="bg1">
                    <a:lumMod val="95000"/>
                  </a:schemeClr>
                </a:solidFill>
              </a:rPr>
              <a:t>Rating Agencies</a:t>
            </a:r>
          </a:p>
        </p:txBody>
      </p:sp>
      <p:sp>
        <p:nvSpPr>
          <p:cNvPr id="8" name="Rectangle: Rounded Corners 7">
            <a:extLst>
              <a:ext uri="{FF2B5EF4-FFF2-40B4-BE49-F238E27FC236}">
                <a16:creationId xmlns:a16="http://schemas.microsoft.com/office/drawing/2014/main" id="{61C99D38-9CC6-4E0B-96AC-9C03E8013AC1}"/>
              </a:ext>
            </a:extLst>
          </p:cNvPr>
          <p:cNvSpPr/>
          <p:nvPr/>
        </p:nvSpPr>
        <p:spPr>
          <a:xfrm>
            <a:off x="1237822" y="1391355"/>
            <a:ext cx="914400" cy="365760"/>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News Articles</a:t>
            </a:r>
          </a:p>
        </p:txBody>
      </p:sp>
      <p:sp>
        <p:nvSpPr>
          <p:cNvPr id="9" name="Rectangle: Rounded Corners 8">
            <a:extLst>
              <a:ext uri="{FF2B5EF4-FFF2-40B4-BE49-F238E27FC236}">
                <a16:creationId xmlns:a16="http://schemas.microsoft.com/office/drawing/2014/main" id="{869BA0EA-47F1-4924-8FCB-07598DE52781}"/>
              </a:ext>
            </a:extLst>
          </p:cNvPr>
          <p:cNvSpPr/>
          <p:nvPr/>
        </p:nvSpPr>
        <p:spPr>
          <a:xfrm>
            <a:off x="2894029" y="3486237"/>
            <a:ext cx="3288473" cy="450908"/>
          </a:xfrm>
          <a:prstGeom prst="roundRect">
            <a:avLst/>
          </a:prstGeom>
          <a:solidFill>
            <a:srgbClr val="40404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Data Storage</a:t>
            </a:r>
          </a:p>
        </p:txBody>
      </p:sp>
      <p:sp>
        <p:nvSpPr>
          <p:cNvPr id="10" name="Rectangle: Rounded Corners 9">
            <a:extLst>
              <a:ext uri="{FF2B5EF4-FFF2-40B4-BE49-F238E27FC236}">
                <a16:creationId xmlns:a16="http://schemas.microsoft.com/office/drawing/2014/main" id="{F140CCDB-2435-46E9-AF6B-F18334921D12}"/>
              </a:ext>
            </a:extLst>
          </p:cNvPr>
          <p:cNvSpPr/>
          <p:nvPr/>
        </p:nvSpPr>
        <p:spPr>
          <a:xfrm>
            <a:off x="5153240" y="2133687"/>
            <a:ext cx="831025" cy="450908"/>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ML</a:t>
            </a:r>
          </a:p>
        </p:txBody>
      </p:sp>
      <p:sp>
        <p:nvSpPr>
          <p:cNvPr id="11" name="Rectangle: Rounded Corners 10">
            <a:extLst>
              <a:ext uri="{FF2B5EF4-FFF2-40B4-BE49-F238E27FC236}">
                <a16:creationId xmlns:a16="http://schemas.microsoft.com/office/drawing/2014/main" id="{3181298A-51EE-48E6-A193-E017FC0EA29B}"/>
              </a:ext>
            </a:extLst>
          </p:cNvPr>
          <p:cNvSpPr/>
          <p:nvPr/>
        </p:nvSpPr>
        <p:spPr>
          <a:xfrm>
            <a:off x="7523825" y="1139035"/>
            <a:ext cx="1371600" cy="1201206"/>
          </a:xfrm>
          <a:prstGeom prst="roundRect">
            <a:avLst>
              <a:gd name="adj" fmla="val 8737"/>
            </a:avLst>
          </a:prstGeom>
          <a:solidFill>
            <a:srgbClr val="40404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chemeClr val="bg1">
                    <a:lumMod val="95000"/>
                  </a:schemeClr>
                </a:solidFill>
              </a:rPr>
              <a:t>Use Case 1 : Green Loan Eligibility Evaluation</a:t>
            </a:r>
          </a:p>
        </p:txBody>
      </p:sp>
      <p:cxnSp>
        <p:nvCxnSpPr>
          <p:cNvPr id="19" name="Straight Arrow Connector 18">
            <a:extLst>
              <a:ext uri="{FF2B5EF4-FFF2-40B4-BE49-F238E27FC236}">
                <a16:creationId xmlns:a16="http://schemas.microsoft.com/office/drawing/2014/main" id="{9BD7C164-7A53-412E-84A5-7CB1B9694C43}"/>
              </a:ext>
            </a:extLst>
          </p:cNvPr>
          <p:cNvCxnSpPr>
            <a:cxnSpLocks/>
            <a:stCxn id="135" idx="3"/>
            <a:endCxn id="11" idx="1"/>
          </p:cNvCxnSpPr>
          <p:nvPr/>
        </p:nvCxnSpPr>
        <p:spPr>
          <a:xfrm flipV="1">
            <a:off x="6182502" y="1739638"/>
            <a:ext cx="1341323" cy="260475"/>
          </a:xfrm>
          <a:prstGeom prst="bentConnector3">
            <a:avLst>
              <a:gd name="adj1" fmla="val 50000"/>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AB98AAA-570E-484A-873C-C74A359F4669}"/>
              </a:ext>
            </a:extLst>
          </p:cNvPr>
          <p:cNvSpPr/>
          <p:nvPr/>
        </p:nvSpPr>
        <p:spPr>
          <a:xfrm>
            <a:off x="7541183" y="3471684"/>
            <a:ext cx="1371600" cy="1201206"/>
          </a:xfrm>
          <a:prstGeom prst="roundRect">
            <a:avLst>
              <a:gd name="adj" fmla="val 10323"/>
            </a:avLst>
          </a:prstGeom>
          <a:solidFill>
            <a:srgbClr val="404040"/>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chemeClr val="bg1">
                    <a:lumMod val="95000"/>
                  </a:schemeClr>
                </a:solidFill>
              </a:rPr>
              <a:t>Use Case 2 : Sustainability Linked Loan Evaluation</a:t>
            </a:r>
          </a:p>
        </p:txBody>
      </p:sp>
      <p:sp>
        <p:nvSpPr>
          <p:cNvPr id="48" name="Rectangle: Rounded Corners 47">
            <a:extLst>
              <a:ext uri="{FF2B5EF4-FFF2-40B4-BE49-F238E27FC236}">
                <a16:creationId xmlns:a16="http://schemas.microsoft.com/office/drawing/2014/main" id="{2D164CB9-45B2-4E78-866D-F4524B5EC574}"/>
              </a:ext>
            </a:extLst>
          </p:cNvPr>
          <p:cNvSpPr/>
          <p:nvPr/>
        </p:nvSpPr>
        <p:spPr>
          <a:xfrm>
            <a:off x="4125974" y="2133686"/>
            <a:ext cx="831025" cy="450908"/>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NLP</a:t>
            </a:r>
          </a:p>
        </p:txBody>
      </p:sp>
      <p:pic>
        <p:nvPicPr>
          <p:cNvPr id="21" name="Picture 20">
            <a:extLst>
              <a:ext uri="{FF2B5EF4-FFF2-40B4-BE49-F238E27FC236}">
                <a16:creationId xmlns:a16="http://schemas.microsoft.com/office/drawing/2014/main" id="{395B1BC0-1401-4E30-9203-6DE799523FA7}"/>
              </a:ext>
            </a:extLst>
          </p:cNvPr>
          <p:cNvPicPr>
            <a:picLocks noChangeAspect="1"/>
          </p:cNvPicPr>
          <p:nvPr/>
        </p:nvPicPr>
        <p:blipFill>
          <a:blip r:embed="rId3"/>
          <a:stretch>
            <a:fillRect/>
          </a:stretch>
        </p:blipFill>
        <p:spPr>
          <a:xfrm>
            <a:off x="4343759" y="3871467"/>
            <a:ext cx="385962" cy="414032"/>
          </a:xfrm>
          <a:prstGeom prst="rect">
            <a:avLst/>
          </a:prstGeom>
          <a:ln>
            <a:solidFill>
              <a:schemeClr val="tx2"/>
            </a:solidFill>
          </a:ln>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0E03E642-E69C-4B25-AE9D-C62A8E7E9B3B}"/>
              </a:ext>
            </a:extLst>
          </p:cNvPr>
          <p:cNvPicPr>
            <a:picLocks noChangeAspect="1"/>
          </p:cNvPicPr>
          <p:nvPr/>
        </p:nvPicPr>
        <p:blipFill>
          <a:blip r:embed="rId4"/>
          <a:stretch>
            <a:fillRect/>
          </a:stretch>
        </p:blipFill>
        <p:spPr>
          <a:xfrm>
            <a:off x="4324729" y="1403861"/>
            <a:ext cx="385962" cy="363907"/>
          </a:xfrm>
          <a:prstGeom prst="rect">
            <a:avLst/>
          </a:prstGeom>
          <a:ln>
            <a:solidFill>
              <a:schemeClr val="tx2"/>
            </a:solidFill>
          </a:ln>
          <a:effectLst>
            <a:outerShdw blurRad="63500" sx="102000" sy="102000" algn="ctr" rotWithShape="0">
              <a:prstClr val="black">
                <a:alpha val="40000"/>
              </a:prstClr>
            </a:outerShdw>
          </a:effectLst>
        </p:spPr>
      </p:pic>
      <p:pic>
        <p:nvPicPr>
          <p:cNvPr id="25" name="Picture 24">
            <a:extLst>
              <a:ext uri="{FF2B5EF4-FFF2-40B4-BE49-F238E27FC236}">
                <a16:creationId xmlns:a16="http://schemas.microsoft.com/office/drawing/2014/main" id="{F7E2325F-0266-4F92-A0B6-FD52917FDCA6}"/>
              </a:ext>
            </a:extLst>
          </p:cNvPr>
          <p:cNvPicPr>
            <a:picLocks noChangeAspect="1"/>
          </p:cNvPicPr>
          <p:nvPr/>
        </p:nvPicPr>
        <p:blipFill>
          <a:blip r:embed="rId5"/>
          <a:stretch>
            <a:fillRect/>
          </a:stretch>
        </p:blipFill>
        <p:spPr>
          <a:xfrm>
            <a:off x="5273470" y="1387626"/>
            <a:ext cx="385962" cy="385962"/>
          </a:xfrm>
          <a:prstGeom prst="rect">
            <a:avLst/>
          </a:prstGeom>
          <a:ln>
            <a:solidFill>
              <a:schemeClr val="tx2"/>
            </a:solidFill>
          </a:ln>
          <a:effectLst>
            <a:outerShdw blurRad="63500" sx="102000" sy="102000" algn="ctr" rotWithShape="0">
              <a:prstClr val="black">
                <a:alpha val="40000"/>
              </a:prstClr>
            </a:outerShdw>
          </a:effectLst>
        </p:spPr>
      </p:pic>
      <p:sp>
        <p:nvSpPr>
          <p:cNvPr id="56" name="Flowchart: Connector 55">
            <a:extLst>
              <a:ext uri="{FF2B5EF4-FFF2-40B4-BE49-F238E27FC236}">
                <a16:creationId xmlns:a16="http://schemas.microsoft.com/office/drawing/2014/main" id="{900F990C-AFA2-493B-B485-2111CFFCD399}"/>
              </a:ext>
            </a:extLst>
          </p:cNvPr>
          <p:cNvSpPr/>
          <p:nvPr/>
        </p:nvSpPr>
        <p:spPr>
          <a:xfrm>
            <a:off x="7433920" y="2218491"/>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5</a:t>
            </a:r>
          </a:p>
        </p:txBody>
      </p:sp>
      <p:sp>
        <p:nvSpPr>
          <p:cNvPr id="60" name="TextBox 59">
            <a:extLst>
              <a:ext uri="{FF2B5EF4-FFF2-40B4-BE49-F238E27FC236}">
                <a16:creationId xmlns:a16="http://schemas.microsoft.com/office/drawing/2014/main" id="{3A1F0B47-5280-4DC8-B746-6B81A0523101}"/>
              </a:ext>
            </a:extLst>
          </p:cNvPr>
          <p:cNvSpPr txBox="1"/>
          <p:nvPr/>
        </p:nvSpPr>
        <p:spPr>
          <a:xfrm>
            <a:off x="4195663" y="4315585"/>
            <a:ext cx="634711"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800" dirty="0">
                <a:solidFill>
                  <a:schemeClr val="bg1"/>
                </a:solidFill>
              </a:rPr>
              <a:t>IBM File Storage</a:t>
            </a:r>
          </a:p>
        </p:txBody>
      </p:sp>
      <p:sp>
        <p:nvSpPr>
          <p:cNvPr id="61" name="TextBox 60">
            <a:extLst>
              <a:ext uri="{FF2B5EF4-FFF2-40B4-BE49-F238E27FC236}">
                <a16:creationId xmlns:a16="http://schemas.microsoft.com/office/drawing/2014/main" id="{CF240E60-69A2-4B07-89F5-007B15E6B58C}"/>
              </a:ext>
            </a:extLst>
          </p:cNvPr>
          <p:cNvSpPr txBox="1"/>
          <p:nvPr/>
        </p:nvSpPr>
        <p:spPr>
          <a:xfrm>
            <a:off x="4102198" y="1802779"/>
            <a:ext cx="831025" cy="311624"/>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700" dirty="0">
                <a:solidFill>
                  <a:schemeClr val="bg1"/>
                </a:solidFill>
              </a:rPr>
              <a:t>IBM Natural Language Understanding</a:t>
            </a:r>
          </a:p>
        </p:txBody>
      </p:sp>
      <p:sp>
        <p:nvSpPr>
          <p:cNvPr id="62" name="TextBox 61">
            <a:extLst>
              <a:ext uri="{FF2B5EF4-FFF2-40B4-BE49-F238E27FC236}">
                <a16:creationId xmlns:a16="http://schemas.microsoft.com/office/drawing/2014/main" id="{6C9410F8-DB40-4F72-B2A2-9D1FF6582162}"/>
              </a:ext>
            </a:extLst>
          </p:cNvPr>
          <p:cNvSpPr txBox="1"/>
          <p:nvPr/>
        </p:nvSpPr>
        <p:spPr>
          <a:xfrm>
            <a:off x="5099006" y="1787974"/>
            <a:ext cx="831025" cy="22006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700" dirty="0">
                <a:solidFill>
                  <a:schemeClr val="bg1"/>
                </a:solidFill>
              </a:rPr>
              <a:t>IBM Machine Learning</a:t>
            </a:r>
          </a:p>
        </p:txBody>
      </p:sp>
      <p:pic>
        <p:nvPicPr>
          <p:cNvPr id="63" name="Picture 8">
            <a:extLst>
              <a:ext uri="{FF2B5EF4-FFF2-40B4-BE49-F238E27FC236}">
                <a16:creationId xmlns:a16="http://schemas.microsoft.com/office/drawing/2014/main" id="{0416C12B-005E-4F79-B871-5B525687E23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523" y="1687400"/>
            <a:ext cx="302246" cy="3022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FE76F57F-2F53-4864-8025-50A835E2A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486" y="1711452"/>
            <a:ext cx="346918" cy="230858"/>
          </a:xfrm>
          <a:prstGeom prst="rect">
            <a:avLst/>
          </a:prstGeom>
        </p:spPr>
      </p:pic>
      <p:sp>
        <p:nvSpPr>
          <p:cNvPr id="66" name="Rectangle: Rounded Corners 65">
            <a:extLst>
              <a:ext uri="{FF2B5EF4-FFF2-40B4-BE49-F238E27FC236}">
                <a16:creationId xmlns:a16="http://schemas.microsoft.com/office/drawing/2014/main" id="{01182969-A2DB-4544-83E7-D0355251674D}"/>
              </a:ext>
            </a:extLst>
          </p:cNvPr>
          <p:cNvSpPr/>
          <p:nvPr/>
        </p:nvSpPr>
        <p:spPr>
          <a:xfrm>
            <a:off x="220565" y="2232847"/>
            <a:ext cx="914400" cy="365760"/>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a:solidFill>
                  <a:schemeClr val="bg1">
                    <a:lumMod val="95000"/>
                  </a:schemeClr>
                </a:solidFill>
              </a:rPr>
              <a:t>SASB </a:t>
            </a:r>
            <a:r>
              <a:rPr lang="en-US" sz="900" dirty="0">
                <a:solidFill>
                  <a:schemeClr val="bg1">
                    <a:lumMod val="95000"/>
                  </a:schemeClr>
                </a:solidFill>
              </a:rPr>
              <a:t>Reports</a:t>
            </a:r>
          </a:p>
        </p:txBody>
      </p:sp>
      <p:sp>
        <p:nvSpPr>
          <p:cNvPr id="81" name="Flowchart: Connector 80">
            <a:extLst>
              <a:ext uri="{FF2B5EF4-FFF2-40B4-BE49-F238E27FC236}">
                <a16:creationId xmlns:a16="http://schemas.microsoft.com/office/drawing/2014/main" id="{DBC2A612-0563-4946-A503-3D43DE40150E}"/>
              </a:ext>
            </a:extLst>
          </p:cNvPr>
          <p:cNvSpPr/>
          <p:nvPr/>
        </p:nvSpPr>
        <p:spPr>
          <a:xfrm>
            <a:off x="1094772" y="959225"/>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1</a:t>
            </a:r>
          </a:p>
        </p:txBody>
      </p:sp>
      <p:pic>
        <p:nvPicPr>
          <p:cNvPr id="46" name="Picture 8" descr="CNA (TV network) - Wikipedia">
            <a:extLst>
              <a:ext uri="{FF2B5EF4-FFF2-40B4-BE49-F238E27FC236}">
                <a16:creationId xmlns:a16="http://schemas.microsoft.com/office/drawing/2014/main" id="{DCEC55C9-8D84-4EBD-9B28-7A2015420C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41346" y="1743233"/>
            <a:ext cx="212522" cy="1960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Logo woes: Mediacorp clarifies stock image twin">
            <a:extLst>
              <a:ext uri="{FF2B5EF4-FFF2-40B4-BE49-F238E27FC236}">
                <a16:creationId xmlns:a16="http://schemas.microsoft.com/office/drawing/2014/main" id="{5EC83A48-F755-4152-8348-6D7407A2E2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90217" y="1731083"/>
            <a:ext cx="380032" cy="2280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6BEB18B-97B5-4AED-9893-98B88F32A6A4}"/>
              </a:ext>
            </a:extLst>
          </p:cNvPr>
          <p:cNvPicPr>
            <a:picLocks noChangeAspect="1"/>
          </p:cNvPicPr>
          <p:nvPr/>
        </p:nvPicPr>
        <p:blipFill>
          <a:blip r:embed="rId10"/>
          <a:stretch>
            <a:fillRect/>
          </a:stretch>
        </p:blipFill>
        <p:spPr>
          <a:xfrm>
            <a:off x="7720615" y="1886482"/>
            <a:ext cx="357632" cy="365760"/>
          </a:xfrm>
          <a:prstGeom prst="rect">
            <a:avLst/>
          </a:prstGeom>
        </p:spPr>
      </p:pic>
      <p:sp>
        <p:nvSpPr>
          <p:cNvPr id="51" name="TextBox 50">
            <a:extLst>
              <a:ext uri="{FF2B5EF4-FFF2-40B4-BE49-F238E27FC236}">
                <a16:creationId xmlns:a16="http://schemas.microsoft.com/office/drawing/2014/main" id="{2049CC3C-2EB4-4DD7-AF27-33C967F6F4C1}"/>
              </a:ext>
            </a:extLst>
          </p:cNvPr>
          <p:cNvSpPr txBox="1"/>
          <p:nvPr/>
        </p:nvSpPr>
        <p:spPr>
          <a:xfrm>
            <a:off x="7935827" y="1914492"/>
            <a:ext cx="895561"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800" dirty="0">
                <a:solidFill>
                  <a:schemeClr val="bg1"/>
                </a:solidFill>
              </a:rPr>
              <a:t>IBM Cognos Dashboards</a:t>
            </a:r>
          </a:p>
        </p:txBody>
      </p:sp>
      <p:sp>
        <p:nvSpPr>
          <p:cNvPr id="82" name="Rectangle: Rounded Corners 81">
            <a:extLst>
              <a:ext uri="{FF2B5EF4-FFF2-40B4-BE49-F238E27FC236}">
                <a16:creationId xmlns:a16="http://schemas.microsoft.com/office/drawing/2014/main" id="{52348008-204C-4C3E-B07A-72EDEF6C6635}"/>
              </a:ext>
            </a:extLst>
          </p:cNvPr>
          <p:cNvSpPr/>
          <p:nvPr/>
        </p:nvSpPr>
        <p:spPr>
          <a:xfrm>
            <a:off x="124336" y="3795676"/>
            <a:ext cx="2102075" cy="1563825"/>
          </a:xfrm>
          <a:prstGeom prst="roundRect">
            <a:avLst>
              <a:gd name="adj" fmla="val 9532"/>
            </a:avLst>
          </a:prstGeom>
          <a:solidFill>
            <a:schemeClr val="bg2">
              <a:lumMod val="75000"/>
              <a:lumOff val="25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chemeClr val="bg1">
                    <a:lumMod val="95000"/>
                  </a:schemeClr>
                </a:solidFill>
              </a:rPr>
              <a:t>Regulatory </a:t>
            </a:r>
            <a:r>
              <a:rPr lang="en-US" sz="900" dirty="0">
                <a:solidFill>
                  <a:schemeClr val="bg1">
                    <a:lumMod val="95000"/>
                  </a:schemeClr>
                </a:solidFill>
              </a:rPr>
              <a:t>Organizations (ICMA, GSLS etc.)</a:t>
            </a:r>
          </a:p>
        </p:txBody>
      </p:sp>
      <p:sp>
        <p:nvSpPr>
          <p:cNvPr id="36" name="Rectangle: Rounded Corners 35">
            <a:extLst>
              <a:ext uri="{FF2B5EF4-FFF2-40B4-BE49-F238E27FC236}">
                <a16:creationId xmlns:a16="http://schemas.microsoft.com/office/drawing/2014/main" id="{985D227E-7A9D-47A1-ADD0-D93A87BA0673}"/>
              </a:ext>
            </a:extLst>
          </p:cNvPr>
          <p:cNvSpPr/>
          <p:nvPr/>
        </p:nvSpPr>
        <p:spPr>
          <a:xfrm>
            <a:off x="608850" y="4178172"/>
            <a:ext cx="1124712" cy="526572"/>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Green Loans Principles (GLP) Eligibility Criteria</a:t>
            </a:r>
          </a:p>
        </p:txBody>
      </p:sp>
      <p:sp>
        <p:nvSpPr>
          <p:cNvPr id="74" name="Rectangle: Rounded Corners 73">
            <a:extLst>
              <a:ext uri="{FF2B5EF4-FFF2-40B4-BE49-F238E27FC236}">
                <a16:creationId xmlns:a16="http://schemas.microsoft.com/office/drawing/2014/main" id="{565B152C-AB1F-4AD5-8D0E-E5096E30DCCB}"/>
              </a:ext>
            </a:extLst>
          </p:cNvPr>
          <p:cNvSpPr/>
          <p:nvPr/>
        </p:nvSpPr>
        <p:spPr>
          <a:xfrm>
            <a:off x="615440" y="4764203"/>
            <a:ext cx="1124712" cy="526572"/>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Sustainability Linked Loan Principles (SLLP)</a:t>
            </a:r>
          </a:p>
          <a:p>
            <a:pPr algn="ctr"/>
            <a:r>
              <a:rPr lang="en-US" sz="900" dirty="0">
                <a:solidFill>
                  <a:schemeClr val="bg1">
                    <a:lumMod val="95000"/>
                  </a:schemeClr>
                </a:solidFill>
              </a:rPr>
              <a:t>Eligibility Criteria</a:t>
            </a:r>
          </a:p>
        </p:txBody>
      </p:sp>
      <p:cxnSp>
        <p:nvCxnSpPr>
          <p:cNvPr id="87" name="Connector: Elbow 86">
            <a:extLst>
              <a:ext uri="{FF2B5EF4-FFF2-40B4-BE49-F238E27FC236}">
                <a16:creationId xmlns:a16="http://schemas.microsoft.com/office/drawing/2014/main" id="{3C476F8D-256B-44E5-BDD1-A806BD082DEC}"/>
              </a:ext>
            </a:extLst>
          </p:cNvPr>
          <p:cNvCxnSpPr>
            <a:cxnSpLocks/>
            <a:stCxn id="82" idx="3"/>
            <a:endCxn id="9" idx="1"/>
          </p:cNvCxnSpPr>
          <p:nvPr/>
        </p:nvCxnSpPr>
        <p:spPr>
          <a:xfrm flipV="1">
            <a:off x="2226411" y="3711691"/>
            <a:ext cx="667618" cy="865898"/>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4D3C0E02-A015-4173-840C-69076A9E56BB}"/>
              </a:ext>
            </a:extLst>
          </p:cNvPr>
          <p:cNvCxnSpPr>
            <a:cxnSpLocks/>
            <a:stCxn id="135" idx="3"/>
            <a:endCxn id="27" idx="1"/>
          </p:cNvCxnSpPr>
          <p:nvPr/>
        </p:nvCxnSpPr>
        <p:spPr>
          <a:xfrm>
            <a:off x="6182502" y="2000113"/>
            <a:ext cx="1358681" cy="2072174"/>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498E5B46-D10C-417A-B033-7FBC1C44475B}"/>
              </a:ext>
            </a:extLst>
          </p:cNvPr>
          <p:cNvPicPr>
            <a:picLocks noChangeAspect="1"/>
          </p:cNvPicPr>
          <p:nvPr/>
        </p:nvPicPr>
        <p:blipFill>
          <a:blip r:embed="rId10"/>
          <a:stretch>
            <a:fillRect/>
          </a:stretch>
        </p:blipFill>
        <p:spPr>
          <a:xfrm>
            <a:off x="7704009" y="4227888"/>
            <a:ext cx="357632" cy="365760"/>
          </a:xfrm>
          <a:prstGeom prst="rect">
            <a:avLst/>
          </a:prstGeom>
        </p:spPr>
      </p:pic>
      <p:sp>
        <p:nvSpPr>
          <p:cNvPr id="94" name="TextBox 93">
            <a:extLst>
              <a:ext uri="{FF2B5EF4-FFF2-40B4-BE49-F238E27FC236}">
                <a16:creationId xmlns:a16="http://schemas.microsoft.com/office/drawing/2014/main" id="{51BBD426-D613-4B87-B49C-F579659FA8C6}"/>
              </a:ext>
            </a:extLst>
          </p:cNvPr>
          <p:cNvSpPr txBox="1"/>
          <p:nvPr/>
        </p:nvSpPr>
        <p:spPr>
          <a:xfrm>
            <a:off x="7919221" y="4255898"/>
            <a:ext cx="895561" cy="246221"/>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800" dirty="0">
                <a:solidFill>
                  <a:schemeClr val="bg1"/>
                </a:solidFill>
              </a:rPr>
              <a:t>IBM Cognos Dashboards</a:t>
            </a:r>
          </a:p>
        </p:txBody>
      </p:sp>
      <p:sp>
        <p:nvSpPr>
          <p:cNvPr id="101" name="Rectangle: Rounded Corners 100">
            <a:extLst>
              <a:ext uri="{FF2B5EF4-FFF2-40B4-BE49-F238E27FC236}">
                <a16:creationId xmlns:a16="http://schemas.microsoft.com/office/drawing/2014/main" id="{1279AE43-CA8C-4D6A-8B7C-A3A3F0D1AAB0}"/>
              </a:ext>
            </a:extLst>
          </p:cNvPr>
          <p:cNvSpPr/>
          <p:nvPr/>
        </p:nvSpPr>
        <p:spPr>
          <a:xfrm>
            <a:off x="1224862" y="2218491"/>
            <a:ext cx="914400" cy="365760"/>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Annual Reports</a:t>
            </a:r>
          </a:p>
        </p:txBody>
      </p:sp>
      <p:sp>
        <p:nvSpPr>
          <p:cNvPr id="105" name="Rectangle: Rounded Corners 104">
            <a:extLst>
              <a:ext uri="{FF2B5EF4-FFF2-40B4-BE49-F238E27FC236}">
                <a16:creationId xmlns:a16="http://schemas.microsoft.com/office/drawing/2014/main" id="{8EA482EF-780A-4051-AB8A-AD6FB6D5AA0A}"/>
              </a:ext>
            </a:extLst>
          </p:cNvPr>
          <p:cNvSpPr/>
          <p:nvPr/>
        </p:nvSpPr>
        <p:spPr>
          <a:xfrm>
            <a:off x="691523" y="2922461"/>
            <a:ext cx="914400" cy="365760"/>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Corporate Websites</a:t>
            </a:r>
          </a:p>
        </p:txBody>
      </p:sp>
      <p:sp>
        <p:nvSpPr>
          <p:cNvPr id="107" name="Flowchart: Connector 106">
            <a:extLst>
              <a:ext uri="{FF2B5EF4-FFF2-40B4-BE49-F238E27FC236}">
                <a16:creationId xmlns:a16="http://schemas.microsoft.com/office/drawing/2014/main" id="{F05FE491-4F27-4FFD-8072-FC29A6B25EC1}"/>
              </a:ext>
            </a:extLst>
          </p:cNvPr>
          <p:cNvSpPr/>
          <p:nvPr/>
        </p:nvSpPr>
        <p:spPr>
          <a:xfrm>
            <a:off x="1081451" y="3697355"/>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2</a:t>
            </a:r>
          </a:p>
        </p:txBody>
      </p:sp>
      <p:sp>
        <p:nvSpPr>
          <p:cNvPr id="111" name="Rectangle: Rounded Corners 110">
            <a:extLst>
              <a:ext uri="{FF2B5EF4-FFF2-40B4-BE49-F238E27FC236}">
                <a16:creationId xmlns:a16="http://schemas.microsoft.com/office/drawing/2014/main" id="{1DE4A6F2-951E-46CB-87A8-E788388929F0}"/>
              </a:ext>
            </a:extLst>
          </p:cNvPr>
          <p:cNvSpPr/>
          <p:nvPr/>
        </p:nvSpPr>
        <p:spPr>
          <a:xfrm>
            <a:off x="144562" y="6091838"/>
            <a:ext cx="1826926" cy="640970"/>
          </a:xfrm>
          <a:prstGeom prst="roundRect">
            <a:avLst>
              <a:gd name="adj" fmla="val 7588"/>
            </a:avLst>
          </a:prstGeom>
          <a:solidFill>
            <a:schemeClr val="bg2">
              <a:lumMod val="65000"/>
              <a:lumOff val="35000"/>
            </a:schemeClr>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chemeClr val="bg1"/>
                </a:solidFill>
              </a:rPr>
              <a:t>Data sources providing ESG data such as SEC filings, SASB reports, Rating agencies etc.</a:t>
            </a:r>
          </a:p>
        </p:txBody>
      </p:sp>
      <p:sp>
        <p:nvSpPr>
          <p:cNvPr id="112" name="Flowchart: Connector 111">
            <a:extLst>
              <a:ext uri="{FF2B5EF4-FFF2-40B4-BE49-F238E27FC236}">
                <a16:creationId xmlns:a16="http://schemas.microsoft.com/office/drawing/2014/main" id="{DD387778-0C98-4EB4-85D9-CFB725630E0D}"/>
              </a:ext>
            </a:extLst>
          </p:cNvPr>
          <p:cNvSpPr/>
          <p:nvPr/>
        </p:nvSpPr>
        <p:spPr>
          <a:xfrm>
            <a:off x="119792" y="6003440"/>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1</a:t>
            </a:r>
          </a:p>
        </p:txBody>
      </p:sp>
      <p:sp>
        <p:nvSpPr>
          <p:cNvPr id="113" name="Rectangle: Rounded Corners 112">
            <a:extLst>
              <a:ext uri="{FF2B5EF4-FFF2-40B4-BE49-F238E27FC236}">
                <a16:creationId xmlns:a16="http://schemas.microsoft.com/office/drawing/2014/main" id="{4748AAAC-F66B-45B6-9F39-970A871E9829}"/>
              </a:ext>
            </a:extLst>
          </p:cNvPr>
          <p:cNvSpPr/>
          <p:nvPr/>
        </p:nvSpPr>
        <p:spPr>
          <a:xfrm>
            <a:off x="2198006" y="6091838"/>
            <a:ext cx="1651693" cy="640970"/>
          </a:xfrm>
          <a:prstGeom prst="roundRect">
            <a:avLst>
              <a:gd name="adj" fmla="val 7588"/>
            </a:avLst>
          </a:prstGeom>
          <a:solidFill>
            <a:schemeClr val="bg2">
              <a:lumMod val="65000"/>
              <a:lumOff val="35000"/>
            </a:schemeClr>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chemeClr val="bg1"/>
                </a:solidFill>
              </a:rPr>
              <a:t>Eligibility criteria for Green Loans/</a:t>
            </a:r>
            <a:r>
              <a:rPr lang="en-US" sz="900" dirty="0">
                <a:solidFill>
                  <a:schemeClr val="bg1">
                    <a:lumMod val="95000"/>
                  </a:schemeClr>
                </a:solidFill>
              </a:rPr>
              <a:t> Sustainability Linked Loan</a:t>
            </a:r>
            <a:r>
              <a:rPr lang="en-US" sz="900" dirty="0">
                <a:solidFill>
                  <a:schemeClr val="bg1"/>
                </a:solidFill>
              </a:rPr>
              <a:t> by regulatory organizations such as ICMA</a:t>
            </a:r>
          </a:p>
        </p:txBody>
      </p:sp>
      <p:sp>
        <p:nvSpPr>
          <p:cNvPr id="114" name="Flowchart: Connector 113">
            <a:extLst>
              <a:ext uri="{FF2B5EF4-FFF2-40B4-BE49-F238E27FC236}">
                <a16:creationId xmlns:a16="http://schemas.microsoft.com/office/drawing/2014/main" id="{1DAB5567-E873-4786-A775-2782ADCF5435}"/>
              </a:ext>
            </a:extLst>
          </p:cNvPr>
          <p:cNvSpPr/>
          <p:nvPr/>
        </p:nvSpPr>
        <p:spPr>
          <a:xfrm>
            <a:off x="2150768" y="6003440"/>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2</a:t>
            </a:r>
          </a:p>
        </p:txBody>
      </p:sp>
      <p:sp>
        <p:nvSpPr>
          <p:cNvPr id="115" name="Rectangle: Rounded Corners 114">
            <a:extLst>
              <a:ext uri="{FF2B5EF4-FFF2-40B4-BE49-F238E27FC236}">
                <a16:creationId xmlns:a16="http://schemas.microsoft.com/office/drawing/2014/main" id="{6CA1DA0D-696C-4998-BD76-4466621064C1}"/>
              </a:ext>
            </a:extLst>
          </p:cNvPr>
          <p:cNvSpPr/>
          <p:nvPr/>
        </p:nvSpPr>
        <p:spPr>
          <a:xfrm>
            <a:off x="4076217" y="6087676"/>
            <a:ext cx="1197020" cy="640970"/>
          </a:xfrm>
          <a:prstGeom prst="roundRect">
            <a:avLst>
              <a:gd name="adj" fmla="val 7588"/>
            </a:avLst>
          </a:prstGeom>
          <a:solidFill>
            <a:schemeClr val="bg2">
              <a:lumMod val="65000"/>
              <a:lumOff val="35000"/>
            </a:schemeClr>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dirty="0">
                <a:solidFill>
                  <a:schemeClr val="bg1"/>
                </a:solidFill>
              </a:rPr>
              <a:t>Storage of raw data in IBM file/block storage</a:t>
            </a:r>
          </a:p>
        </p:txBody>
      </p:sp>
      <p:sp>
        <p:nvSpPr>
          <p:cNvPr id="116" name="Flowchart: Connector 115">
            <a:extLst>
              <a:ext uri="{FF2B5EF4-FFF2-40B4-BE49-F238E27FC236}">
                <a16:creationId xmlns:a16="http://schemas.microsoft.com/office/drawing/2014/main" id="{1858E942-E553-4C56-B828-7CD92659DD7B}"/>
              </a:ext>
            </a:extLst>
          </p:cNvPr>
          <p:cNvSpPr/>
          <p:nvPr/>
        </p:nvSpPr>
        <p:spPr>
          <a:xfrm>
            <a:off x="3986312" y="6003440"/>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3</a:t>
            </a:r>
          </a:p>
        </p:txBody>
      </p:sp>
      <p:cxnSp>
        <p:nvCxnSpPr>
          <p:cNvPr id="128" name="Connector: Elbow 127">
            <a:extLst>
              <a:ext uri="{FF2B5EF4-FFF2-40B4-BE49-F238E27FC236}">
                <a16:creationId xmlns:a16="http://schemas.microsoft.com/office/drawing/2014/main" id="{234CC5C6-A915-4369-A22C-66CD3CB93873}"/>
              </a:ext>
            </a:extLst>
          </p:cNvPr>
          <p:cNvCxnSpPr>
            <a:cxnSpLocks/>
            <a:stCxn id="67" idx="3"/>
            <a:endCxn id="9" idx="1"/>
          </p:cNvCxnSpPr>
          <p:nvPr/>
        </p:nvCxnSpPr>
        <p:spPr>
          <a:xfrm>
            <a:off x="2226411" y="2250910"/>
            <a:ext cx="667618" cy="1460781"/>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D4560C05-B2CA-4F88-8D2D-EC27016C7991}"/>
              </a:ext>
            </a:extLst>
          </p:cNvPr>
          <p:cNvSpPr/>
          <p:nvPr/>
        </p:nvSpPr>
        <p:spPr>
          <a:xfrm>
            <a:off x="3114895" y="2133686"/>
            <a:ext cx="857533" cy="450908"/>
          </a:xfrm>
          <a:prstGeom prst="round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dirty="0">
                <a:solidFill>
                  <a:schemeClr val="bg1">
                    <a:lumMod val="95000"/>
                  </a:schemeClr>
                </a:solidFill>
              </a:rPr>
              <a:t>Feature Engineering</a:t>
            </a:r>
          </a:p>
        </p:txBody>
      </p:sp>
      <p:cxnSp>
        <p:nvCxnSpPr>
          <p:cNvPr id="151" name="Connector: Elbow 150">
            <a:extLst>
              <a:ext uri="{FF2B5EF4-FFF2-40B4-BE49-F238E27FC236}">
                <a16:creationId xmlns:a16="http://schemas.microsoft.com/office/drawing/2014/main" id="{782F6425-F918-4A7C-8840-FE6FE5ACAD12}"/>
              </a:ext>
            </a:extLst>
          </p:cNvPr>
          <p:cNvCxnSpPr>
            <a:stCxn id="9" idx="0"/>
            <a:endCxn id="134" idx="2"/>
          </p:cNvCxnSpPr>
          <p:nvPr/>
        </p:nvCxnSpPr>
        <p:spPr>
          <a:xfrm rot="16200000" flipV="1">
            <a:off x="3590143" y="2538114"/>
            <a:ext cx="901643" cy="994604"/>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E363DA84-6BDF-44A7-BD9B-7F5F81336FFA}"/>
              </a:ext>
            </a:extLst>
          </p:cNvPr>
          <p:cNvCxnSpPr>
            <a:cxnSpLocks/>
            <a:stCxn id="9" idx="0"/>
            <a:endCxn id="10" idx="2"/>
          </p:cNvCxnSpPr>
          <p:nvPr/>
        </p:nvCxnSpPr>
        <p:spPr>
          <a:xfrm rot="5400000" flipH="1" flipV="1">
            <a:off x="4602688" y="2520173"/>
            <a:ext cx="901642" cy="1030487"/>
          </a:xfrm>
          <a:prstGeom prst="bentConnector3">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1CA3F82-BAF6-4187-AAB1-5EBEE9547D3F}"/>
              </a:ext>
            </a:extLst>
          </p:cNvPr>
          <p:cNvCxnSpPr>
            <a:cxnSpLocks/>
            <a:stCxn id="9" idx="0"/>
            <a:endCxn id="48" idx="2"/>
          </p:cNvCxnSpPr>
          <p:nvPr/>
        </p:nvCxnSpPr>
        <p:spPr>
          <a:xfrm flipV="1">
            <a:off x="4538266" y="2584594"/>
            <a:ext cx="3221" cy="901643"/>
          </a:xfrm>
          <a:prstGeom prst="straightConnector1">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829F6E0B-5D3E-4B03-9626-2BEB32C98C0E}"/>
              </a:ext>
            </a:extLst>
          </p:cNvPr>
          <p:cNvPicPr>
            <a:picLocks noChangeAspect="1"/>
          </p:cNvPicPr>
          <p:nvPr/>
        </p:nvPicPr>
        <p:blipFill>
          <a:blip r:embed="rId5"/>
          <a:stretch>
            <a:fillRect/>
          </a:stretch>
        </p:blipFill>
        <p:spPr>
          <a:xfrm>
            <a:off x="3349057" y="1398234"/>
            <a:ext cx="385962" cy="385962"/>
          </a:xfrm>
          <a:prstGeom prst="rect">
            <a:avLst/>
          </a:prstGeom>
          <a:ln>
            <a:solidFill>
              <a:schemeClr val="tx2"/>
            </a:solidFill>
          </a:ln>
          <a:effectLst>
            <a:outerShdw blurRad="63500" sx="102000" sy="102000" algn="ctr" rotWithShape="0">
              <a:prstClr val="black">
                <a:alpha val="40000"/>
              </a:prstClr>
            </a:outerShdw>
          </a:effectLst>
        </p:spPr>
      </p:pic>
      <p:sp>
        <p:nvSpPr>
          <p:cNvPr id="159" name="TextBox 158">
            <a:extLst>
              <a:ext uri="{FF2B5EF4-FFF2-40B4-BE49-F238E27FC236}">
                <a16:creationId xmlns:a16="http://schemas.microsoft.com/office/drawing/2014/main" id="{10F6CE53-D50C-4ADA-826A-826CA5EF4919}"/>
              </a:ext>
            </a:extLst>
          </p:cNvPr>
          <p:cNvSpPr txBox="1"/>
          <p:nvPr/>
        </p:nvSpPr>
        <p:spPr>
          <a:xfrm>
            <a:off x="3174593" y="1798582"/>
            <a:ext cx="831025" cy="220060"/>
          </a:xfrm>
          <a:prstGeom prst="rect">
            <a:avLst/>
          </a:prstGeom>
          <a:noFill/>
        </p:spPr>
        <p:txBody>
          <a:bodyPr wrap="square" lIns="0" tIns="36576" rIns="0" bIns="0" rtlCol="0">
            <a:spAutoFit/>
          </a:bodyPr>
          <a:lstStyle/>
          <a:p>
            <a:pPr algn="ctr">
              <a:lnSpc>
                <a:spcPct val="85000"/>
              </a:lnSpc>
              <a:spcAft>
                <a:spcPts val="600"/>
              </a:spcAft>
              <a:buClr>
                <a:schemeClr val="accent2"/>
              </a:buClr>
              <a:buSzPct val="70000"/>
            </a:pPr>
            <a:r>
              <a:rPr lang="en-US" sz="700" dirty="0">
                <a:solidFill>
                  <a:schemeClr val="bg1"/>
                </a:solidFill>
              </a:rPr>
              <a:t>IBM Machine Learning</a:t>
            </a:r>
          </a:p>
        </p:txBody>
      </p:sp>
      <p:sp>
        <p:nvSpPr>
          <p:cNvPr id="160" name="Flowchart: Connector 159">
            <a:extLst>
              <a:ext uri="{FF2B5EF4-FFF2-40B4-BE49-F238E27FC236}">
                <a16:creationId xmlns:a16="http://schemas.microsoft.com/office/drawing/2014/main" id="{96235368-725A-42C9-899A-F72C16BC6A9D}"/>
              </a:ext>
            </a:extLst>
          </p:cNvPr>
          <p:cNvSpPr/>
          <p:nvPr/>
        </p:nvSpPr>
        <p:spPr>
          <a:xfrm>
            <a:off x="4456042" y="972205"/>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4</a:t>
            </a:r>
          </a:p>
        </p:txBody>
      </p:sp>
      <p:sp>
        <p:nvSpPr>
          <p:cNvPr id="166" name="Flowchart: Connector 165">
            <a:extLst>
              <a:ext uri="{FF2B5EF4-FFF2-40B4-BE49-F238E27FC236}">
                <a16:creationId xmlns:a16="http://schemas.microsoft.com/office/drawing/2014/main" id="{E60B4A0B-E720-429B-B149-3E0E33A15610}"/>
              </a:ext>
            </a:extLst>
          </p:cNvPr>
          <p:cNvSpPr/>
          <p:nvPr/>
        </p:nvSpPr>
        <p:spPr>
          <a:xfrm>
            <a:off x="7487268" y="3423323"/>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5</a:t>
            </a:r>
          </a:p>
        </p:txBody>
      </p:sp>
      <p:sp>
        <p:nvSpPr>
          <p:cNvPr id="55" name="Flowchart: Connector 54">
            <a:extLst>
              <a:ext uri="{FF2B5EF4-FFF2-40B4-BE49-F238E27FC236}">
                <a16:creationId xmlns:a16="http://schemas.microsoft.com/office/drawing/2014/main" id="{738EE592-8CB8-4AAC-9CA0-7EA7845880AA}"/>
              </a:ext>
            </a:extLst>
          </p:cNvPr>
          <p:cNvSpPr/>
          <p:nvPr/>
        </p:nvSpPr>
        <p:spPr>
          <a:xfrm>
            <a:off x="4445139" y="3399537"/>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3</a:t>
            </a:r>
          </a:p>
        </p:txBody>
      </p:sp>
      <p:sp>
        <p:nvSpPr>
          <p:cNvPr id="167" name="Rectangle: Rounded Corners 166">
            <a:extLst>
              <a:ext uri="{FF2B5EF4-FFF2-40B4-BE49-F238E27FC236}">
                <a16:creationId xmlns:a16="http://schemas.microsoft.com/office/drawing/2014/main" id="{B307BDB9-E94B-4DA3-852D-9C8847BE1897}"/>
              </a:ext>
            </a:extLst>
          </p:cNvPr>
          <p:cNvSpPr/>
          <p:nvPr/>
        </p:nvSpPr>
        <p:spPr>
          <a:xfrm>
            <a:off x="5499754" y="6091838"/>
            <a:ext cx="1634770" cy="640970"/>
          </a:xfrm>
          <a:prstGeom prst="roundRect">
            <a:avLst>
              <a:gd name="adj" fmla="val 7588"/>
            </a:avLst>
          </a:prstGeom>
          <a:solidFill>
            <a:schemeClr val="bg2">
              <a:lumMod val="65000"/>
              <a:lumOff val="35000"/>
            </a:schemeClr>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chemeClr val="bg1"/>
                </a:solidFill>
              </a:rPr>
              <a:t>Using native IBM </a:t>
            </a:r>
            <a:r>
              <a:rPr lang="en-US" sz="900" dirty="0">
                <a:solidFill>
                  <a:schemeClr val="bg1"/>
                </a:solidFill>
              </a:rPr>
              <a:t>Analytics services to perform feature engineering, NLP </a:t>
            </a:r>
            <a:r>
              <a:rPr lang="en-US" sz="900">
                <a:solidFill>
                  <a:schemeClr val="bg1"/>
                </a:solidFill>
              </a:rPr>
              <a:t>and </a:t>
            </a:r>
            <a:r>
              <a:rPr lang="en-US" sz="900" dirty="0">
                <a:solidFill>
                  <a:schemeClr val="bg1"/>
                </a:solidFill>
              </a:rPr>
              <a:t>model training</a:t>
            </a:r>
          </a:p>
        </p:txBody>
      </p:sp>
      <p:sp>
        <p:nvSpPr>
          <p:cNvPr id="168" name="Flowchart: Connector 167">
            <a:extLst>
              <a:ext uri="{FF2B5EF4-FFF2-40B4-BE49-F238E27FC236}">
                <a16:creationId xmlns:a16="http://schemas.microsoft.com/office/drawing/2014/main" id="{075C2BE7-87A5-40BE-9795-C244B5C6E5B7}"/>
              </a:ext>
            </a:extLst>
          </p:cNvPr>
          <p:cNvSpPr/>
          <p:nvPr/>
        </p:nvSpPr>
        <p:spPr>
          <a:xfrm>
            <a:off x="5417518" y="6003440"/>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4</a:t>
            </a:r>
          </a:p>
        </p:txBody>
      </p:sp>
      <p:sp>
        <p:nvSpPr>
          <p:cNvPr id="169" name="Rectangle: Rounded Corners 168">
            <a:extLst>
              <a:ext uri="{FF2B5EF4-FFF2-40B4-BE49-F238E27FC236}">
                <a16:creationId xmlns:a16="http://schemas.microsoft.com/office/drawing/2014/main" id="{63070BCB-71E5-4B6D-B1A6-56DC6CAF5D79}"/>
              </a:ext>
            </a:extLst>
          </p:cNvPr>
          <p:cNvSpPr/>
          <p:nvPr/>
        </p:nvSpPr>
        <p:spPr>
          <a:xfrm>
            <a:off x="7361042" y="6091838"/>
            <a:ext cx="1482316" cy="640970"/>
          </a:xfrm>
          <a:prstGeom prst="roundRect">
            <a:avLst>
              <a:gd name="adj" fmla="val 7588"/>
            </a:avLst>
          </a:prstGeom>
          <a:solidFill>
            <a:schemeClr val="bg2">
              <a:lumMod val="65000"/>
              <a:lumOff val="35000"/>
            </a:schemeClr>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900">
                <a:solidFill>
                  <a:schemeClr val="bg1"/>
                </a:solidFill>
              </a:rPr>
              <a:t>Evaluation of </a:t>
            </a:r>
            <a:r>
              <a:rPr lang="en-US" sz="900" dirty="0">
                <a:solidFill>
                  <a:schemeClr val="bg1"/>
                </a:solidFill>
              </a:rPr>
              <a:t>Green Loans </a:t>
            </a:r>
            <a:r>
              <a:rPr lang="en-US" sz="900">
                <a:solidFill>
                  <a:schemeClr val="bg1"/>
                </a:solidFill>
              </a:rPr>
              <a:t>&amp; </a:t>
            </a:r>
            <a:r>
              <a:rPr lang="en-US" sz="900" dirty="0">
                <a:solidFill>
                  <a:schemeClr val="bg1">
                    <a:lumMod val="95000"/>
                  </a:schemeClr>
                </a:solidFill>
              </a:rPr>
              <a:t>Sustainability Linked Loan </a:t>
            </a:r>
            <a:r>
              <a:rPr lang="en-US" sz="900" dirty="0">
                <a:solidFill>
                  <a:schemeClr val="bg1"/>
                </a:solidFill>
              </a:rPr>
              <a:t>eligibility</a:t>
            </a:r>
            <a:r>
              <a:rPr lang="en-US" sz="900">
                <a:solidFill>
                  <a:schemeClr val="bg1"/>
                </a:solidFill>
              </a:rPr>
              <a:t>  </a:t>
            </a:r>
            <a:endParaRPr lang="en-US" sz="900" dirty="0">
              <a:solidFill>
                <a:schemeClr val="bg1"/>
              </a:solidFill>
            </a:endParaRPr>
          </a:p>
        </p:txBody>
      </p:sp>
      <p:sp>
        <p:nvSpPr>
          <p:cNvPr id="170" name="Flowchart: Connector 169">
            <a:extLst>
              <a:ext uri="{FF2B5EF4-FFF2-40B4-BE49-F238E27FC236}">
                <a16:creationId xmlns:a16="http://schemas.microsoft.com/office/drawing/2014/main" id="{A6193AE8-F99C-4330-90E2-1D7215FCB37B}"/>
              </a:ext>
            </a:extLst>
          </p:cNvPr>
          <p:cNvSpPr/>
          <p:nvPr/>
        </p:nvSpPr>
        <p:spPr>
          <a:xfrm>
            <a:off x="7282685" y="6003440"/>
            <a:ext cx="179810" cy="179810"/>
          </a:xfrm>
          <a:prstGeom prst="flowChartConnector">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900" b="1" dirty="0">
                <a:solidFill>
                  <a:schemeClr val="tx1"/>
                </a:solidFill>
              </a:rPr>
              <a:t>5</a:t>
            </a:r>
          </a:p>
        </p:txBody>
      </p:sp>
      <p:pic>
        <p:nvPicPr>
          <p:cNvPr id="172" name="Graphic 171">
            <a:extLst>
              <a:ext uri="{FF2B5EF4-FFF2-40B4-BE49-F238E27FC236}">
                <a16:creationId xmlns:a16="http://schemas.microsoft.com/office/drawing/2014/main" id="{2EC9F439-0827-4277-A7BA-6723C47437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804" y="2489233"/>
            <a:ext cx="412603" cy="412603"/>
          </a:xfrm>
          <a:prstGeom prst="rect">
            <a:avLst/>
          </a:prstGeom>
        </p:spPr>
      </p:pic>
      <p:cxnSp>
        <p:nvCxnSpPr>
          <p:cNvPr id="174" name="Straight Connector 173">
            <a:extLst>
              <a:ext uri="{FF2B5EF4-FFF2-40B4-BE49-F238E27FC236}">
                <a16:creationId xmlns:a16="http://schemas.microsoft.com/office/drawing/2014/main" id="{29A8460C-474F-4E3C-AB41-5DBBE5126AF5}"/>
              </a:ext>
            </a:extLst>
          </p:cNvPr>
          <p:cNvCxnSpPr/>
          <p:nvPr/>
        </p:nvCxnSpPr>
        <p:spPr>
          <a:xfrm>
            <a:off x="152911" y="5905500"/>
            <a:ext cx="8771089" cy="0"/>
          </a:xfrm>
          <a:prstGeom prst="line">
            <a:avLst/>
          </a:prstGeom>
          <a:ln w="9525">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5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6849-4B1A-4CD7-91E0-3C08D9EB3070}"/>
              </a:ext>
            </a:extLst>
          </p:cNvPr>
          <p:cNvSpPr>
            <a:spLocks noGrp="1"/>
          </p:cNvSpPr>
          <p:nvPr>
            <p:ph type="title"/>
          </p:nvPr>
        </p:nvSpPr>
        <p:spPr/>
        <p:txBody>
          <a:bodyPr/>
          <a:lstStyle/>
          <a:p>
            <a:r>
              <a:rPr lang="en-US" sz="2000" b="1"/>
              <a:t>Platform Features</a:t>
            </a:r>
            <a:r>
              <a:rPr lang="en-US" sz="2000" b="1" dirty="0"/>
              <a:t> such as Data Storage, AI/ML and Dashboarding are built leveraging on IBM</a:t>
            </a:r>
          </a:p>
        </p:txBody>
      </p:sp>
      <p:sp>
        <p:nvSpPr>
          <p:cNvPr id="5" name="Slide Number Placeholder 4">
            <a:extLst>
              <a:ext uri="{FF2B5EF4-FFF2-40B4-BE49-F238E27FC236}">
                <a16:creationId xmlns:a16="http://schemas.microsoft.com/office/drawing/2014/main" id="{6B36A64E-49C0-4C3E-9CE2-7458EF1B9867}"/>
              </a:ext>
            </a:extLst>
          </p:cNvPr>
          <p:cNvSpPr>
            <a:spLocks noGrp="1"/>
          </p:cNvSpPr>
          <p:nvPr>
            <p:ph type="sldNum" sz="quarter" idx="12"/>
          </p:nvPr>
        </p:nvSpPr>
        <p:spPr/>
        <p:txBody>
          <a:bodyPr/>
          <a:lstStyle/>
          <a:p>
            <a:r>
              <a:rPr lang="en-GB"/>
              <a:t>Page </a:t>
            </a:r>
            <a:fld id="{F1BC30E3-FFE5-4B91-AA19-87A149EBB9EE}" type="slidenum">
              <a:rPr smtClean="0"/>
              <a:pPr/>
              <a:t>7</a:t>
            </a:fld>
            <a:endParaRPr dirty="0"/>
          </a:p>
        </p:txBody>
      </p:sp>
      <p:grpSp>
        <p:nvGrpSpPr>
          <p:cNvPr id="8" name="Group 7">
            <a:extLst>
              <a:ext uri="{FF2B5EF4-FFF2-40B4-BE49-F238E27FC236}">
                <a16:creationId xmlns:a16="http://schemas.microsoft.com/office/drawing/2014/main" id="{6C177CB7-678A-4CC9-9773-E24954D4DDDD}"/>
              </a:ext>
            </a:extLst>
          </p:cNvPr>
          <p:cNvGrpSpPr/>
          <p:nvPr/>
        </p:nvGrpSpPr>
        <p:grpSpPr>
          <a:xfrm>
            <a:off x="440675" y="1370694"/>
            <a:ext cx="1967245" cy="310896"/>
            <a:chOff x="1562631" y="2013880"/>
            <a:chExt cx="5419869" cy="309885"/>
          </a:xfrm>
        </p:grpSpPr>
        <p:sp>
          <p:nvSpPr>
            <p:cNvPr id="9" name="Freeform 491">
              <a:extLst>
                <a:ext uri="{FF2B5EF4-FFF2-40B4-BE49-F238E27FC236}">
                  <a16:creationId xmlns:a16="http://schemas.microsoft.com/office/drawing/2014/main" id="{E68D64BD-66EF-4716-986D-F76297A7B2C0}"/>
                </a:ext>
              </a:extLst>
            </p:cNvPr>
            <p:cNvSpPr/>
            <p:nvPr/>
          </p:nvSpPr>
          <p:spPr>
            <a:xfrm>
              <a:off x="1562631" y="2013880"/>
              <a:ext cx="5415963" cy="309885"/>
            </a:xfrm>
            <a:prstGeom prst="homePlate">
              <a:avLst/>
            </a:prstGeom>
            <a:solidFill>
              <a:srgbClr val="FFE600"/>
            </a:solidFill>
            <a:ln w="25146" cap="flat" cmpd="sng" algn="ctr">
              <a:noFill/>
              <a:prstDash val="solid"/>
            </a:ln>
            <a:effectLst>
              <a:outerShdw blurRad="50800" dist="38100" dir="2700000" algn="tl"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a:ln w="0"/>
                <a:solidFill>
                  <a:srgbClr val="2E2E38">
                    <a:lumMod val="75000"/>
                  </a:srgbClr>
                </a:solidFill>
                <a:effectLst>
                  <a:outerShdw blurRad="38100" dist="19050" dir="2700000" algn="tl" rotWithShape="0">
                    <a:srgbClr val="FFFFFF">
                      <a:alpha val="40000"/>
                    </a:srgbClr>
                  </a:outerShdw>
                </a:effectLst>
                <a:uLnTx/>
                <a:uFillTx/>
                <a:latin typeface="EY Interstate Light"/>
                <a:ea typeface="+mn-ea"/>
                <a:cs typeface="+mn-cs"/>
              </a:endParaRPr>
            </a:p>
          </p:txBody>
        </p:sp>
        <p:sp>
          <p:nvSpPr>
            <p:cNvPr id="10" name="TextBox 9">
              <a:extLst>
                <a:ext uri="{FF2B5EF4-FFF2-40B4-BE49-F238E27FC236}">
                  <a16:creationId xmlns:a16="http://schemas.microsoft.com/office/drawing/2014/main" id="{9A9E2772-36B9-4C71-A0F6-D933EC5F4F81}"/>
                </a:ext>
              </a:extLst>
            </p:cNvPr>
            <p:cNvSpPr txBox="1"/>
            <p:nvPr/>
          </p:nvSpPr>
          <p:spPr>
            <a:xfrm>
              <a:off x="1566537" y="2032665"/>
              <a:ext cx="5415963" cy="274320"/>
            </a:xfrm>
            <a:prstGeom prst="rect">
              <a:avLst/>
            </a:prstGeom>
            <a:noFill/>
          </p:spPr>
          <p:txBody>
            <a:bodyPr wrap="square" lIns="0" tIns="36576" rIns="0" bIns="0" rtlCol="0" anchor="ctr" anchorCtr="0">
              <a:noAutofit/>
            </a:bodyPr>
            <a:lstStyle/>
            <a:p>
              <a:pPr marL="0" marR="0" lvl="0" indent="0" algn="ctr" defTabSz="914400" eaLnBrk="1" fontAlgn="auto" latinLnBrk="0" hangingPunct="1">
                <a:lnSpc>
                  <a:spcPct val="85000"/>
                </a:lnSpc>
                <a:spcBef>
                  <a:spcPts val="0"/>
                </a:spcBef>
                <a:spcAft>
                  <a:spcPts val="600"/>
                </a:spcAft>
                <a:buClr>
                  <a:srgbClr val="27ACAA"/>
                </a:buClr>
                <a:buSzPct val="70000"/>
                <a:buFontTx/>
                <a:buNone/>
                <a:tabLst/>
                <a:defRPr/>
              </a:pPr>
              <a:r>
                <a:rPr lang="en-US" sz="1100" b="1" kern="0" dirty="0">
                  <a:solidFill>
                    <a:srgbClr val="2E2E38">
                      <a:lumMod val="75000"/>
                    </a:srgbClr>
                  </a:solidFill>
                  <a:latin typeface="EY Interstate Light"/>
                </a:rPr>
                <a:t>Data Input and Storage</a:t>
              </a:r>
              <a:endParaRPr kumimoji="0" lang="en-US" sz="1100" b="1" i="0" u="none" strike="noStrike" kern="0" cap="none" spc="0" normalizeH="0" baseline="0" noProof="0" dirty="0">
                <a:ln>
                  <a:noFill/>
                </a:ln>
                <a:solidFill>
                  <a:srgbClr val="2E2E38">
                    <a:lumMod val="75000"/>
                  </a:srgbClr>
                </a:solidFill>
                <a:effectLst/>
                <a:uLnTx/>
                <a:uFillTx/>
                <a:latin typeface="EY Interstate Light"/>
              </a:endParaRPr>
            </a:p>
          </p:txBody>
        </p:sp>
      </p:grpSp>
      <p:sp>
        <p:nvSpPr>
          <p:cNvPr id="17" name="TextBox 16">
            <a:extLst>
              <a:ext uri="{FF2B5EF4-FFF2-40B4-BE49-F238E27FC236}">
                <a16:creationId xmlns:a16="http://schemas.microsoft.com/office/drawing/2014/main" id="{0000E784-81B1-406C-A8CE-85818FB811A2}"/>
              </a:ext>
            </a:extLst>
          </p:cNvPr>
          <p:cNvSpPr txBox="1"/>
          <p:nvPr/>
        </p:nvSpPr>
        <p:spPr>
          <a:xfrm>
            <a:off x="449819" y="2180319"/>
            <a:ext cx="1965827" cy="3422882"/>
          </a:xfrm>
          <a:prstGeom prst="rect">
            <a:avLst/>
          </a:prstGeom>
          <a:solidFill>
            <a:srgbClr val="FFFFFF">
              <a:lumMod val="95000"/>
            </a:srgbClr>
          </a:solidFill>
        </p:spPr>
        <p:txBody>
          <a:bodyPr wrap="square" rtlCol="0">
            <a:noAutofit/>
          </a:bodyPr>
          <a:lstStyle/>
          <a:p>
            <a:pPr marR="0" lvl="0" defTabSz="685434" eaLnBrk="1" fontAlgn="auto" latinLnBrk="0" hangingPunct="1">
              <a:lnSpc>
                <a:spcPct val="100000"/>
              </a:lnSpc>
              <a:spcBef>
                <a:spcPct val="20000"/>
              </a:spcBef>
              <a:spcAft>
                <a:spcPts val="0"/>
              </a:spcAft>
              <a:buClr>
                <a:srgbClr val="FFE600"/>
              </a:buClr>
              <a:buSzPct val="75000"/>
              <a:tabLst/>
              <a:defRPr/>
            </a:pPr>
            <a:r>
              <a:rPr kumimoji="0" lang="en-US" sz="1000" b="1" i="0" u="sng" strike="noStrike" kern="0" cap="none" spc="0" normalizeH="0" baseline="0" noProof="0" dirty="0">
                <a:ln>
                  <a:noFill/>
                </a:ln>
                <a:solidFill>
                  <a:srgbClr val="000000"/>
                </a:solidFill>
                <a:effectLst/>
                <a:uLnTx/>
                <a:uFillTx/>
              </a:rPr>
              <a:t>Data Sources:</a:t>
            </a:r>
          </a:p>
          <a:p>
            <a:pPr marR="0" lvl="0" defTabSz="685434" eaLnBrk="1" fontAlgn="auto" latinLnBrk="0" hangingPunct="1">
              <a:lnSpc>
                <a:spcPct val="100000"/>
              </a:lnSpc>
              <a:spcBef>
                <a:spcPct val="20000"/>
              </a:spcBef>
              <a:spcAft>
                <a:spcPts val="0"/>
              </a:spcAft>
              <a:buClr>
                <a:srgbClr val="FFE600"/>
              </a:buClr>
              <a:buSzPct val="100000"/>
              <a:tabLst/>
              <a:defRPr/>
            </a:pPr>
            <a:r>
              <a:rPr lang="en-US" sz="900" b="1" kern="0" dirty="0">
                <a:solidFill>
                  <a:srgbClr val="000000"/>
                </a:solidFill>
              </a:rPr>
              <a:t>-Annual</a:t>
            </a:r>
            <a:r>
              <a:rPr kumimoji="0" lang="en-US" sz="900" b="1" i="0" u="none" strike="noStrike" kern="0" cap="none" spc="0" normalizeH="0" baseline="0" noProof="0" dirty="0">
                <a:ln>
                  <a:noFill/>
                </a:ln>
                <a:solidFill>
                  <a:srgbClr val="000000"/>
                </a:solidFill>
                <a:effectLst/>
                <a:uLnTx/>
                <a:uFillTx/>
              </a:rPr>
              <a:t> reports</a:t>
            </a:r>
          </a:p>
          <a:p>
            <a:pPr marR="0" lvl="0" defTabSz="685434" eaLnBrk="1" fontAlgn="auto" latinLnBrk="0" hangingPunct="1">
              <a:lnSpc>
                <a:spcPct val="100000"/>
              </a:lnSpc>
              <a:spcBef>
                <a:spcPct val="20000"/>
              </a:spcBef>
              <a:spcAft>
                <a:spcPts val="0"/>
              </a:spcAft>
              <a:buClr>
                <a:srgbClr val="FFE600"/>
              </a:buClr>
              <a:buSzPct val="100000"/>
              <a:tabLst/>
              <a:defRPr/>
            </a:pPr>
            <a:r>
              <a:rPr lang="en-US" sz="900" kern="0" dirty="0">
                <a:solidFill>
                  <a:srgbClr val="000000"/>
                </a:solidFill>
              </a:rPr>
              <a:t>Include information about business activities, ongoing and planning projects and Proceeds spending</a:t>
            </a:r>
            <a:endParaRPr kumimoji="0" lang="en-US" sz="900" b="0" i="0" u="none" strike="noStrike" kern="0" cap="none" spc="0" normalizeH="0" baseline="0" noProof="0" dirty="0">
              <a:ln>
                <a:noFill/>
              </a:ln>
              <a:solidFill>
                <a:srgbClr val="000000"/>
              </a:solidFill>
              <a:effectLst/>
              <a:uLnTx/>
              <a:uFillTx/>
            </a:endParaRPr>
          </a:p>
          <a:p>
            <a:pPr marR="0" lvl="0" defTabSz="685434" eaLnBrk="1" fontAlgn="auto" latinLnBrk="0" hangingPunct="1">
              <a:lnSpc>
                <a:spcPct val="100000"/>
              </a:lnSpc>
              <a:spcBef>
                <a:spcPct val="20000"/>
              </a:spcBef>
              <a:spcAft>
                <a:spcPts val="0"/>
              </a:spcAft>
              <a:buClr>
                <a:srgbClr val="FFE600"/>
              </a:buClr>
              <a:buSzPct val="75000"/>
              <a:tabLst/>
              <a:defRPr/>
            </a:pPr>
            <a:r>
              <a:rPr lang="en-US" sz="900" b="1" kern="0" dirty="0">
                <a:solidFill>
                  <a:srgbClr val="000000"/>
                </a:solidFill>
              </a:rPr>
              <a:t>-Rating/ Auditing agency</a:t>
            </a:r>
          </a:p>
          <a:p>
            <a:pPr marR="0" lvl="0" defTabSz="685434" eaLnBrk="1" fontAlgn="auto" latinLnBrk="0" hangingPunct="1">
              <a:lnSpc>
                <a:spcPct val="100000"/>
              </a:lnSpc>
              <a:spcBef>
                <a:spcPct val="20000"/>
              </a:spcBef>
              <a:spcAft>
                <a:spcPts val="0"/>
              </a:spcAft>
              <a:buClr>
                <a:srgbClr val="FFE600"/>
              </a:buClr>
              <a:buSzPct val="75000"/>
              <a:tabLst/>
              <a:defRPr/>
            </a:pPr>
            <a:r>
              <a:rPr lang="en-US" sz="900" kern="0" dirty="0">
                <a:solidFill>
                  <a:srgbClr val="000000"/>
                </a:solidFill>
              </a:rPr>
              <a:t>Provides ESG rating scores and financial statement like SEC filings, SASB figures etc.</a:t>
            </a:r>
          </a:p>
          <a:p>
            <a:pPr marR="0" lvl="0" defTabSz="685434" eaLnBrk="1" fontAlgn="auto" latinLnBrk="0" hangingPunct="1">
              <a:lnSpc>
                <a:spcPct val="100000"/>
              </a:lnSpc>
              <a:spcBef>
                <a:spcPct val="20000"/>
              </a:spcBef>
              <a:spcAft>
                <a:spcPts val="0"/>
              </a:spcAft>
              <a:buClr>
                <a:srgbClr val="FFE600"/>
              </a:buClr>
              <a:buSzPct val="75000"/>
              <a:tabLst/>
              <a:defRPr/>
            </a:pPr>
            <a:r>
              <a:rPr kumimoji="0" lang="en-US" sz="900" b="1" i="0" u="none" strike="noStrike" kern="0" cap="none" spc="0" normalizeH="0" baseline="0" noProof="0" dirty="0">
                <a:ln>
                  <a:noFill/>
                </a:ln>
                <a:solidFill>
                  <a:srgbClr val="000000"/>
                </a:solidFill>
                <a:effectLst/>
                <a:uLnTx/>
                <a:uFillTx/>
              </a:rPr>
              <a:t>-News Articles</a:t>
            </a:r>
          </a:p>
          <a:p>
            <a:pPr marR="0" lvl="0" defTabSz="685434" eaLnBrk="1" fontAlgn="auto" latinLnBrk="0" hangingPunct="1">
              <a:lnSpc>
                <a:spcPct val="100000"/>
              </a:lnSpc>
              <a:spcBef>
                <a:spcPct val="20000"/>
              </a:spcBef>
              <a:spcAft>
                <a:spcPts val="0"/>
              </a:spcAft>
              <a:buClr>
                <a:srgbClr val="FFE600"/>
              </a:buClr>
              <a:buSzPct val="75000"/>
              <a:tabLst/>
              <a:defRPr/>
            </a:pPr>
            <a:r>
              <a:rPr lang="en-US" sz="900" kern="0" dirty="0">
                <a:solidFill>
                  <a:srgbClr val="000000"/>
                </a:solidFill>
              </a:rPr>
              <a:t>Web scrape company’s news articles in social media website</a:t>
            </a:r>
            <a:endParaRPr kumimoji="0" lang="en-US" sz="900" b="0" i="0" u="none" strike="noStrike" kern="0" cap="none" spc="0" normalizeH="0" baseline="0" noProof="0" dirty="0">
              <a:ln>
                <a:noFill/>
              </a:ln>
              <a:solidFill>
                <a:srgbClr val="000000"/>
              </a:solidFill>
              <a:effectLst/>
              <a:uLnTx/>
              <a:uFillTx/>
            </a:endParaRPr>
          </a:p>
          <a:p>
            <a:pPr marR="0" lvl="0" defTabSz="685434" eaLnBrk="1" fontAlgn="auto" latinLnBrk="0" hangingPunct="1">
              <a:lnSpc>
                <a:spcPct val="100000"/>
              </a:lnSpc>
              <a:spcBef>
                <a:spcPct val="20000"/>
              </a:spcBef>
              <a:spcAft>
                <a:spcPts val="0"/>
              </a:spcAft>
              <a:buClr>
                <a:srgbClr val="FFE600"/>
              </a:buClr>
              <a:buSzPct val="75000"/>
              <a:tabLst/>
              <a:defRPr/>
            </a:pPr>
            <a:r>
              <a:rPr lang="en-US" sz="900" b="1" kern="0" dirty="0">
                <a:solidFill>
                  <a:srgbClr val="000000"/>
                </a:solidFill>
              </a:rPr>
              <a:t>-Eligibility Criteria</a:t>
            </a:r>
          </a:p>
          <a:p>
            <a:pPr marR="0" lvl="0" defTabSz="685434" eaLnBrk="1" fontAlgn="auto" latinLnBrk="0" hangingPunct="1">
              <a:lnSpc>
                <a:spcPct val="100000"/>
              </a:lnSpc>
              <a:spcBef>
                <a:spcPct val="20000"/>
              </a:spcBef>
              <a:spcAft>
                <a:spcPts val="0"/>
              </a:spcAft>
              <a:buClr>
                <a:srgbClr val="FFE600"/>
              </a:buClr>
              <a:buSzPct val="75000"/>
              <a:tabLst/>
              <a:defRPr/>
            </a:pPr>
            <a:r>
              <a:rPr kumimoji="0" lang="en-US" sz="900" b="0" i="0" u="none" strike="noStrike" kern="0" cap="none" spc="0" normalizeH="0" baseline="0" noProof="0" dirty="0">
                <a:ln>
                  <a:noFill/>
                </a:ln>
                <a:solidFill>
                  <a:srgbClr val="000000"/>
                </a:solidFill>
                <a:effectLst/>
                <a:uLnTx/>
                <a:uFillTx/>
              </a:rPr>
              <a:t>Update and archive latest Global/ Local GLP, GBP, SLLP eligibility criteria</a:t>
            </a:r>
            <a:endParaRPr lang="en-US" sz="1000" kern="0" dirty="0">
              <a:solidFill>
                <a:srgbClr val="000000"/>
              </a:solidFill>
            </a:endParaRPr>
          </a:p>
          <a:p>
            <a:pPr marR="0" lvl="0" defTabSz="685434" eaLnBrk="1" fontAlgn="auto" latinLnBrk="0" hangingPunct="1">
              <a:lnSpc>
                <a:spcPct val="100000"/>
              </a:lnSpc>
              <a:spcBef>
                <a:spcPct val="20000"/>
              </a:spcBef>
              <a:spcAft>
                <a:spcPts val="0"/>
              </a:spcAft>
              <a:buClr>
                <a:srgbClr val="FFE600"/>
              </a:buClr>
              <a:buSzPct val="75000"/>
              <a:tabLst/>
              <a:defRPr/>
            </a:pPr>
            <a:r>
              <a:rPr kumimoji="0" lang="en-US" sz="1000" b="1" i="0" u="sng" strike="noStrike" kern="0" cap="none" spc="0" normalizeH="0" baseline="0" noProof="0" dirty="0">
                <a:ln>
                  <a:noFill/>
                </a:ln>
                <a:solidFill>
                  <a:srgbClr val="262626"/>
                </a:solidFill>
                <a:effectLst/>
                <a:uLnTx/>
                <a:uFillTx/>
              </a:rPr>
              <a:t>Data Storage:</a:t>
            </a:r>
          </a:p>
          <a:p>
            <a:pPr marR="0" lvl="0" defTabSz="685434" eaLnBrk="1" fontAlgn="auto" latinLnBrk="0" hangingPunct="1">
              <a:lnSpc>
                <a:spcPct val="100000"/>
              </a:lnSpc>
              <a:spcBef>
                <a:spcPct val="20000"/>
              </a:spcBef>
              <a:spcAft>
                <a:spcPts val="0"/>
              </a:spcAft>
              <a:buClr>
                <a:srgbClr val="FFE600"/>
              </a:buClr>
              <a:buSzPct val="75000"/>
              <a:tabLst/>
              <a:defRPr/>
            </a:pPr>
            <a:r>
              <a:rPr kumimoji="0" lang="en-US" sz="900" b="0" i="0" u="none" strike="noStrike" kern="0" cap="none" spc="0" normalizeH="0" baseline="0" noProof="0" dirty="0">
                <a:ln>
                  <a:noFill/>
                </a:ln>
                <a:solidFill>
                  <a:srgbClr val="000000"/>
                </a:solidFill>
                <a:effectLst/>
                <a:uLnTx/>
                <a:uFillTx/>
              </a:rPr>
              <a:t>Store structured and unstructured data in IBM File Storage, design metadata and set documentation</a:t>
            </a:r>
          </a:p>
        </p:txBody>
      </p:sp>
      <p:sp>
        <p:nvSpPr>
          <p:cNvPr id="18" name="TextBox 17">
            <a:extLst>
              <a:ext uri="{FF2B5EF4-FFF2-40B4-BE49-F238E27FC236}">
                <a16:creationId xmlns:a16="http://schemas.microsoft.com/office/drawing/2014/main" id="{F6B6D3D8-736D-40A0-AA66-E77EEC50E3A9}"/>
              </a:ext>
            </a:extLst>
          </p:cNvPr>
          <p:cNvSpPr txBox="1"/>
          <p:nvPr/>
        </p:nvSpPr>
        <p:spPr>
          <a:xfrm>
            <a:off x="2604755" y="2184345"/>
            <a:ext cx="1967245" cy="3418856"/>
          </a:xfrm>
          <a:prstGeom prst="rect">
            <a:avLst/>
          </a:prstGeom>
          <a:solidFill>
            <a:srgbClr val="FFFFFF">
              <a:lumMod val="95000"/>
            </a:srgbClr>
          </a:solidFill>
        </p:spPr>
        <p:txBody>
          <a:bodyPr wrap="square" rtlCol="0">
            <a:noAutofit/>
          </a:bodyPr>
          <a:lstStyle/>
          <a:p>
            <a:pPr marR="0" lvl="0" defTabSz="914400" eaLnBrk="1" fontAlgn="auto" latinLnBrk="0" hangingPunct="1">
              <a:lnSpc>
                <a:spcPct val="100000"/>
              </a:lnSpc>
              <a:spcBef>
                <a:spcPts val="0"/>
              </a:spcBef>
              <a:spcAft>
                <a:spcPts val="0"/>
              </a:spcAft>
              <a:buClr>
                <a:srgbClr val="FFC000"/>
              </a:buClr>
              <a:buSzTx/>
              <a:tabLst/>
              <a:defRPr/>
            </a:pPr>
            <a:r>
              <a:rPr kumimoji="0" lang="en-US" sz="1000" b="1" i="0" u="sng" strike="noStrike" kern="0" cap="none" spc="0" normalizeH="0" baseline="0" noProof="0" dirty="0">
                <a:ln>
                  <a:noFill/>
                </a:ln>
                <a:solidFill>
                  <a:srgbClr val="000000"/>
                </a:solidFill>
                <a:effectLst/>
                <a:uLnTx/>
                <a:uFillTx/>
              </a:rPr>
              <a:t>Entity Extraction:</a:t>
            </a:r>
          </a:p>
          <a:p>
            <a:pPr defTabSz="685434">
              <a:spcBef>
                <a:spcPct val="20000"/>
              </a:spcBef>
              <a:buClr>
                <a:srgbClr val="FFE600"/>
              </a:buClr>
              <a:buSzPct val="100000"/>
            </a:pPr>
            <a:r>
              <a:rPr lang="en-US" sz="900" kern="0" dirty="0">
                <a:solidFill>
                  <a:srgbClr val="000000"/>
                </a:solidFill>
              </a:rPr>
              <a:t>Leverage Watson Natural Language Understanding function to identify and exact ESG and financial context and metrics from raw data</a:t>
            </a:r>
          </a:p>
          <a:p>
            <a:pPr marR="0" lvl="0" defTabSz="914400" eaLnBrk="1" fontAlgn="auto" latinLnBrk="0" hangingPunct="1">
              <a:lnSpc>
                <a:spcPct val="100000"/>
              </a:lnSpc>
              <a:spcBef>
                <a:spcPts val="0"/>
              </a:spcBef>
              <a:spcAft>
                <a:spcPts val="0"/>
              </a:spcAft>
              <a:buClr>
                <a:srgbClr val="FFC000"/>
              </a:buClr>
              <a:buSzTx/>
              <a:tabLst/>
              <a:defRPr/>
            </a:pPr>
            <a:r>
              <a:rPr kumimoji="0" lang="en-US" sz="1000" b="1" i="0" u="sng" strike="noStrike" kern="0" cap="none" spc="0" normalizeH="0" baseline="0" noProof="0" dirty="0">
                <a:ln>
                  <a:noFill/>
                </a:ln>
                <a:solidFill>
                  <a:srgbClr val="000000"/>
                </a:solidFill>
                <a:effectLst/>
                <a:uLnTx/>
                <a:uFillTx/>
              </a:rPr>
              <a:t>Topic Modeling:</a:t>
            </a:r>
          </a:p>
          <a:p>
            <a:pPr marR="0" lvl="0" defTabSz="685434" fontAlgn="auto">
              <a:lnSpc>
                <a:spcPct val="100000"/>
              </a:lnSpc>
              <a:spcBef>
                <a:spcPct val="20000"/>
              </a:spcBef>
              <a:spcAft>
                <a:spcPts val="0"/>
              </a:spcAft>
              <a:buClr>
                <a:srgbClr val="FFE600"/>
              </a:buClr>
              <a:buSzPct val="100000"/>
              <a:tabLst/>
              <a:defRPr/>
            </a:pPr>
            <a:r>
              <a:rPr lang="en-US" sz="900" kern="0" dirty="0">
                <a:solidFill>
                  <a:srgbClr val="000000"/>
                </a:solidFill>
              </a:rPr>
              <a:t>Deploy topic modeling methods (e.g. Latent Dirichlet Allocation) to classify text information into particular topics. Map modeled topics with sustainable items or SPTs</a:t>
            </a:r>
            <a:endParaRPr lang="en-US" sz="1000" b="1" kern="0" dirty="0">
              <a:solidFill>
                <a:srgbClr val="000000"/>
              </a:solidFill>
            </a:endParaRPr>
          </a:p>
          <a:p>
            <a:pPr marR="0" lvl="0" defTabSz="914400" eaLnBrk="1" fontAlgn="auto" latinLnBrk="0" hangingPunct="1">
              <a:lnSpc>
                <a:spcPct val="100000"/>
              </a:lnSpc>
              <a:spcBef>
                <a:spcPts val="0"/>
              </a:spcBef>
              <a:spcAft>
                <a:spcPts val="0"/>
              </a:spcAft>
              <a:buClr>
                <a:srgbClr val="FFC000"/>
              </a:buClr>
              <a:buSzTx/>
              <a:tabLst/>
              <a:defRPr/>
            </a:pPr>
            <a:r>
              <a:rPr lang="en-US" sz="1000" b="1" u="sng" kern="0" dirty="0">
                <a:solidFill>
                  <a:srgbClr val="000000"/>
                </a:solidFill>
              </a:rPr>
              <a:t>Sentiment Analysis:</a:t>
            </a:r>
          </a:p>
          <a:p>
            <a:pPr marR="0" lvl="0" defTabSz="914400" eaLnBrk="1" fontAlgn="auto" latinLnBrk="0" hangingPunct="1">
              <a:lnSpc>
                <a:spcPct val="100000"/>
              </a:lnSpc>
              <a:spcBef>
                <a:spcPts val="0"/>
              </a:spcBef>
              <a:spcAft>
                <a:spcPts val="0"/>
              </a:spcAft>
              <a:buClr>
                <a:srgbClr val="FFC000"/>
              </a:buClr>
              <a:buSzTx/>
              <a:tabLst/>
              <a:defRPr/>
            </a:pPr>
            <a:r>
              <a:rPr lang="en-US" sz="900" kern="0" dirty="0" err="1">
                <a:solidFill>
                  <a:srgbClr val="000000"/>
                </a:solidFill>
              </a:rPr>
              <a:t>Customise</a:t>
            </a:r>
            <a:r>
              <a:rPr lang="en-US" sz="900" kern="0" dirty="0">
                <a:solidFill>
                  <a:srgbClr val="000000"/>
                </a:solidFill>
              </a:rPr>
              <a:t> sentiment lexicon through adding sustainability related words and according labels. Fit Natural Language Processing model (e.g. FINBERT) with all available sustainable contents, and predict the sentiments towards company’s ESG performance.</a:t>
            </a:r>
            <a:endParaRPr kumimoji="0" lang="en-US" sz="900" i="0" strike="noStrike" kern="0" cap="none" spc="0" normalizeH="0" baseline="0" noProof="0" dirty="0">
              <a:ln>
                <a:noFill/>
              </a:ln>
              <a:solidFill>
                <a:srgbClr val="000000"/>
              </a:solidFill>
              <a:effectLst/>
              <a:uLnTx/>
              <a:uFillTx/>
            </a:endParaRPr>
          </a:p>
        </p:txBody>
      </p:sp>
      <p:sp>
        <p:nvSpPr>
          <p:cNvPr id="19" name="TextBox 18">
            <a:extLst>
              <a:ext uri="{FF2B5EF4-FFF2-40B4-BE49-F238E27FC236}">
                <a16:creationId xmlns:a16="http://schemas.microsoft.com/office/drawing/2014/main" id="{65E6120F-D0CC-4FFB-8411-E9B2BED6EF53}"/>
              </a:ext>
            </a:extLst>
          </p:cNvPr>
          <p:cNvSpPr txBox="1"/>
          <p:nvPr/>
        </p:nvSpPr>
        <p:spPr>
          <a:xfrm>
            <a:off x="4775854" y="2184345"/>
            <a:ext cx="1967245" cy="3418856"/>
          </a:xfrm>
          <a:prstGeom prst="rect">
            <a:avLst/>
          </a:prstGeom>
          <a:solidFill>
            <a:srgbClr val="FFFFFF">
              <a:lumMod val="95000"/>
            </a:srgbClr>
          </a:solidFill>
        </p:spPr>
        <p:txBody>
          <a:bodyPr wrap="square" rtlCol="0">
            <a:noAutofit/>
          </a:bodyPr>
          <a:lstStyle>
            <a:defPPr>
              <a:defRPr lang="en-US"/>
            </a:defPPr>
            <a:lvl1pPr marL="171450" lvl="0" indent="-171450">
              <a:buClr>
                <a:srgbClr val="2E2E38">
                  <a:lumMod val="40000"/>
                  <a:lumOff val="60000"/>
                </a:srgbClr>
              </a:buClr>
              <a:buFont typeface="Arial" panose="020B0604020202020204" pitchFamily="34" charset="0"/>
              <a:buChar char="•"/>
              <a:defRPr sz="1200">
                <a:solidFill>
                  <a:srgbClr val="000000"/>
                </a:solidFill>
                <a:latin typeface="EYInterstate Light" panose="02000506000000020004" pitchFamily="2" charset="0"/>
              </a:defRPr>
            </a:lvl1pPr>
          </a:lstStyle>
          <a:p>
            <a:pPr marL="0" marR="0" lvl="0" indent="0" defTabSz="914400" eaLnBrk="1" fontAlgn="auto" latinLnBrk="0" hangingPunct="1">
              <a:lnSpc>
                <a:spcPct val="100000"/>
              </a:lnSpc>
              <a:spcBef>
                <a:spcPts val="0"/>
              </a:spcBef>
              <a:spcAft>
                <a:spcPts val="0"/>
              </a:spcAft>
              <a:buClr>
                <a:srgbClr val="FFC000"/>
              </a:buClr>
              <a:buSzTx/>
              <a:buNone/>
              <a:tabLst/>
              <a:defRPr/>
            </a:pPr>
            <a:r>
              <a:rPr lang="en-US" sz="1000" b="1" u="sng" kern="0" dirty="0"/>
              <a:t>Data Reshaping:</a:t>
            </a:r>
          </a:p>
          <a:p>
            <a:pPr marL="0" marR="0" lvl="0" indent="0" defTabSz="914400" eaLnBrk="1" fontAlgn="auto" latinLnBrk="0" hangingPunct="1">
              <a:lnSpc>
                <a:spcPct val="100000"/>
              </a:lnSpc>
              <a:spcBef>
                <a:spcPts val="0"/>
              </a:spcBef>
              <a:spcAft>
                <a:spcPts val="0"/>
              </a:spcAft>
              <a:buClr>
                <a:srgbClr val="FFC000"/>
              </a:buClr>
              <a:buSzTx/>
              <a:buNone/>
              <a:tabLst/>
              <a:defRPr/>
            </a:pPr>
            <a:r>
              <a:rPr lang="en-US" sz="900" kern="0" dirty="0"/>
              <a:t>Aggregate news sentiment scorings into SPTs level, and calculate the monthly or quarterly spending of Proceeds in different SPTs</a:t>
            </a:r>
            <a:r>
              <a:rPr lang="en-US" sz="1000" kern="0" dirty="0"/>
              <a:t>.</a:t>
            </a:r>
          </a:p>
          <a:p>
            <a:pPr marL="0" marR="0" lvl="0" indent="0" defTabSz="914400" eaLnBrk="1" fontAlgn="auto" latinLnBrk="0" hangingPunct="1">
              <a:lnSpc>
                <a:spcPct val="100000"/>
              </a:lnSpc>
              <a:spcBef>
                <a:spcPts val="0"/>
              </a:spcBef>
              <a:spcAft>
                <a:spcPts val="0"/>
              </a:spcAft>
              <a:buClr>
                <a:srgbClr val="FFC000"/>
              </a:buClr>
              <a:buSzTx/>
              <a:buNone/>
              <a:tabLst/>
              <a:defRPr/>
            </a:pPr>
            <a:r>
              <a:rPr lang="en-US" sz="1000" b="1" u="sng" kern="0" dirty="0"/>
              <a:t>Feature Engineering:</a:t>
            </a:r>
          </a:p>
          <a:p>
            <a:pPr marL="0" marR="0" lvl="0" indent="0" defTabSz="914400" eaLnBrk="1" fontAlgn="auto" latinLnBrk="0" hangingPunct="1">
              <a:lnSpc>
                <a:spcPct val="100000"/>
              </a:lnSpc>
              <a:spcBef>
                <a:spcPts val="0"/>
              </a:spcBef>
              <a:spcAft>
                <a:spcPts val="0"/>
              </a:spcAft>
              <a:buClr>
                <a:srgbClr val="FFC000"/>
              </a:buClr>
              <a:buSzTx/>
              <a:buNone/>
              <a:tabLst/>
              <a:defRPr/>
            </a:pPr>
            <a:r>
              <a:rPr lang="en-US" sz="900" kern="0" dirty="0"/>
              <a:t>Perform feature engineering to better trim attributes for machine learning models. Use one-hot encoding to generate dummy variables to represent categorical information. Conduct feature scaling to rescale and normalize variables.</a:t>
            </a:r>
            <a:endParaRPr lang="en-US" sz="1000" kern="0" dirty="0"/>
          </a:p>
          <a:p>
            <a:pPr marL="0" marR="0" lvl="0" indent="0" defTabSz="914400" eaLnBrk="1" fontAlgn="auto" latinLnBrk="0" hangingPunct="1">
              <a:lnSpc>
                <a:spcPct val="100000"/>
              </a:lnSpc>
              <a:spcBef>
                <a:spcPts val="0"/>
              </a:spcBef>
              <a:spcAft>
                <a:spcPts val="0"/>
              </a:spcAft>
              <a:buClr>
                <a:srgbClr val="FFC000"/>
              </a:buClr>
              <a:buSzTx/>
              <a:buNone/>
              <a:tabLst/>
              <a:defRPr/>
            </a:pPr>
            <a:r>
              <a:rPr lang="en-US" sz="1000" b="1" u="sng" kern="0" dirty="0"/>
              <a:t>Machine Learning Prediction:</a:t>
            </a:r>
          </a:p>
          <a:p>
            <a:pPr marL="0" marR="0" lvl="0" indent="0" defTabSz="914400" eaLnBrk="1" fontAlgn="auto" latinLnBrk="0" hangingPunct="1">
              <a:lnSpc>
                <a:spcPct val="100000"/>
              </a:lnSpc>
              <a:spcBef>
                <a:spcPts val="0"/>
              </a:spcBef>
              <a:spcAft>
                <a:spcPts val="0"/>
              </a:spcAft>
              <a:buClr>
                <a:srgbClr val="FFC000"/>
              </a:buClr>
              <a:buSzTx/>
              <a:buNone/>
              <a:tabLst/>
              <a:defRPr/>
            </a:pPr>
            <a:r>
              <a:rPr lang="en-US" sz="900" kern="0" dirty="0"/>
              <a:t>With all ESG data and financial figures processed, we can perform more advanced analytics in IBM Machine Learning component. Forecast Proceeds flow in next few periods, and predict ESG performance trend with Covid-19 intervention.</a:t>
            </a:r>
          </a:p>
          <a:p>
            <a:pPr marL="0" marR="0" lvl="0" indent="0" defTabSz="914400" eaLnBrk="1" fontAlgn="auto" latinLnBrk="0" hangingPunct="1">
              <a:lnSpc>
                <a:spcPct val="100000"/>
              </a:lnSpc>
              <a:spcBef>
                <a:spcPts val="0"/>
              </a:spcBef>
              <a:spcAft>
                <a:spcPts val="0"/>
              </a:spcAft>
              <a:buClr>
                <a:srgbClr val="FFC000"/>
              </a:buClr>
              <a:buSzTx/>
              <a:buNone/>
              <a:tabLst/>
              <a:defRPr/>
            </a:pPr>
            <a:endParaRPr kumimoji="0" lang="en-US" sz="1000" b="0" i="0" u="none" strike="noStrike" kern="0" cap="none" spc="0" normalizeH="0" baseline="0" noProof="0" dirty="0">
              <a:ln>
                <a:noFill/>
              </a:ln>
              <a:solidFill>
                <a:srgbClr val="000000"/>
              </a:solidFill>
              <a:effectLst/>
              <a:uLnTx/>
              <a:uFillTx/>
              <a:latin typeface="EYInterstate Light" panose="02000506000000020004" pitchFamily="2" charset="0"/>
            </a:endParaRPr>
          </a:p>
          <a:p>
            <a:pPr marL="0" marR="0" lvl="0" indent="0" defTabSz="914400" eaLnBrk="1" fontAlgn="auto" latinLnBrk="0" hangingPunct="1">
              <a:lnSpc>
                <a:spcPct val="100000"/>
              </a:lnSpc>
              <a:spcBef>
                <a:spcPts val="0"/>
              </a:spcBef>
              <a:spcAft>
                <a:spcPts val="0"/>
              </a:spcAft>
              <a:buClr>
                <a:srgbClr val="FFC000"/>
              </a:buClr>
              <a:buSzTx/>
              <a:buNone/>
              <a:tabLst/>
              <a:defRPr/>
            </a:pPr>
            <a:endParaRPr lang="en-US" sz="1000" kern="0" dirty="0"/>
          </a:p>
          <a:p>
            <a:pPr marL="0" marR="0" lvl="0" indent="0" defTabSz="914400" eaLnBrk="1" fontAlgn="auto" latinLnBrk="0" hangingPunct="1">
              <a:lnSpc>
                <a:spcPct val="100000"/>
              </a:lnSpc>
              <a:spcBef>
                <a:spcPts val="0"/>
              </a:spcBef>
              <a:spcAft>
                <a:spcPts val="0"/>
              </a:spcAft>
              <a:buClr>
                <a:srgbClr val="FFC000"/>
              </a:buClr>
              <a:buSzTx/>
              <a:buNone/>
              <a:tabLst/>
              <a:defRPr/>
            </a:pPr>
            <a:endParaRPr kumimoji="0" lang="en-US" sz="1000" b="0" i="0" u="none" strike="noStrike" kern="0" cap="none" spc="0" normalizeH="0" baseline="0" noProof="0" dirty="0">
              <a:ln>
                <a:noFill/>
              </a:ln>
              <a:solidFill>
                <a:srgbClr val="000000"/>
              </a:solidFill>
              <a:effectLst/>
              <a:uLnTx/>
              <a:uFillTx/>
              <a:latin typeface="EYInterstate Light" panose="02000506000000020004" pitchFamily="2" charset="0"/>
            </a:endParaRPr>
          </a:p>
        </p:txBody>
      </p:sp>
      <p:sp>
        <p:nvSpPr>
          <p:cNvPr id="23" name="TextBox 22">
            <a:extLst>
              <a:ext uri="{FF2B5EF4-FFF2-40B4-BE49-F238E27FC236}">
                <a16:creationId xmlns:a16="http://schemas.microsoft.com/office/drawing/2014/main" id="{1F7C9243-320B-48FB-A14D-7E6786C44C06}"/>
              </a:ext>
            </a:extLst>
          </p:cNvPr>
          <p:cNvSpPr txBox="1"/>
          <p:nvPr/>
        </p:nvSpPr>
        <p:spPr>
          <a:xfrm>
            <a:off x="6941466" y="2177902"/>
            <a:ext cx="1951617" cy="3418856"/>
          </a:xfrm>
          <a:prstGeom prst="rect">
            <a:avLst/>
          </a:prstGeom>
          <a:solidFill>
            <a:srgbClr val="FFFFFF">
              <a:lumMod val="95000"/>
            </a:srgbClr>
          </a:solidFill>
        </p:spPr>
        <p:txBody>
          <a:bodyPr wrap="square" rtlCol="0">
            <a:noAutofit/>
          </a:bodyPr>
          <a:lstStyle>
            <a:defPPr>
              <a:defRPr lang="en-US"/>
            </a:defPPr>
            <a:lvl1pPr marL="171450" lvl="0" indent="-171450">
              <a:buClr>
                <a:srgbClr val="2E2E38">
                  <a:lumMod val="40000"/>
                  <a:lumOff val="60000"/>
                </a:srgbClr>
              </a:buClr>
              <a:buFont typeface="Arial" panose="020B0604020202020204" pitchFamily="34" charset="0"/>
              <a:buChar char="•"/>
              <a:defRPr sz="1200">
                <a:solidFill>
                  <a:srgbClr val="000000"/>
                </a:solidFill>
                <a:latin typeface="EYInterstate Light" panose="02000506000000020004" pitchFamily="2" charset="0"/>
              </a:defRPr>
            </a:lvl1pPr>
          </a:lstStyle>
          <a:p>
            <a:pPr marL="0" marR="0" lvl="0" indent="0" defTabSz="914400" eaLnBrk="1" fontAlgn="auto" latinLnBrk="0" hangingPunct="1">
              <a:lnSpc>
                <a:spcPct val="100000"/>
              </a:lnSpc>
              <a:spcBef>
                <a:spcPts val="0"/>
              </a:spcBef>
              <a:spcAft>
                <a:spcPts val="0"/>
              </a:spcAft>
              <a:buClr>
                <a:srgbClr val="FFC000"/>
              </a:buClr>
              <a:buSzTx/>
              <a:buNone/>
              <a:tabLst/>
              <a:defRPr/>
            </a:pPr>
            <a:r>
              <a:rPr kumimoji="0" lang="en-US" sz="1000" b="1" i="0" u="sng" strike="noStrike" kern="0" cap="none" spc="0" normalizeH="0" baseline="0" noProof="0" dirty="0">
                <a:ln>
                  <a:noFill/>
                </a:ln>
                <a:solidFill>
                  <a:srgbClr val="000000"/>
                </a:solidFill>
                <a:effectLst/>
                <a:uLnTx/>
                <a:uFillTx/>
                <a:latin typeface="EYInterstate Light" panose="02000506000000020004" pitchFamily="2" charset="0"/>
              </a:rPr>
              <a:t>Information Concatenation:</a:t>
            </a:r>
          </a:p>
          <a:p>
            <a:pPr marL="0" marR="0" lvl="0" indent="0" defTabSz="914400" eaLnBrk="1" fontAlgn="auto" latinLnBrk="0" hangingPunct="1">
              <a:lnSpc>
                <a:spcPct val="100000"/>
              </a:lnSpc>
              <a:spcBef>
                <a:spcPts val="0"/>
              </a:spcBef>
              <a:spcAft>
                <a:spcPts val="0"/>
              </a:spcAft>
              <a:buClr>
                <a:srgbClr val="FFC000"/>
              </a:buClr>
              <a:buSzTx/>
              <a:buNone/>
              <a:tabLst/>
              <a:defRPr/>
            </a:pPr>
            <a:r>
              <a:rPr lang="en-US" sz="900" kern="0" dirty="0"/>
              <a:t>Concatenate all data into mater data including Proceeds spending, in-scope projects, sentiment analysis results, prediction data and ESG rating scores</a:t>
            </a:r>
          </a:p>
          <a:p>
            <a:pPr marL="0" marR="0" lvl="0" indent="0" defTabSz="914400" eaLnBrk="1" fontAlgn="auto" latinLnBrk="0" hangingPunct="1">
              <a:lnSpc>
                <a:spcPct val="100000"/>
              </a:lnSpc>
              <a:spcBef>
                <a:spcPts val="0"/>
              </a:spcBef>
              <a:spcAft>
                <a:spcPts val="0"/>
              </a:spcAft>
              <a:buClr>
                <a:srgbClr val="FFC000"/>
              </a:buClr>
              <a:buSzTx/>
              <a:buNone/>
              <a:tabLst/>
              <a:defRPr/>
            </a:pPr>
            <a:r>
              <a:rPr kumimoji="0" lang="en-US" sz="1000" b="1" i="0" u="sng" strike="noStrike" kern="0" cap="none" spc="0" normalizeH="0" baseline="0" noProof="0" dirty="0" err="1">
                <a:ln>
                  <a:noFill/>
                </a:ln>
                <a:solidFill>
                  <a:srgbClr val="000000"/>
                </a:solidFill>
                <a:effectLst/>
                <a:uLnTx/>
                <a:uFillTx/>
                <a:latin typeface="EYInterstate Light" panose="02000506000000020004" pitchFamily="2" charset="0"/>
              </a:rPr>
              <a:t>Visualisation</a:t>
            </a:r>
            <a:r>
              <a:rPr kumimoji="0" lang="en-US" sz="1000" b="1" i="0" u="sng" strike="noStrike" kern="0" cap="none" spc="0" normalizeH="0" baseline="0" noProof="0" dirty="0">
                <a:ln>
                  <a:noFill/>
                </a:ln>
                <a:solidFill>
                  <a:srgbClr val="000000"/>
                </a:solidFill>
                <a:effectLst/>
                <a:uLnTx/>
                <a:uFillTx/>
                <a:latin typeface="EYInterstate Light" panose="02000506000000020004" pitchFamily="2" charset="0"/>
              </a:rPr>
              <a:t>:</a:t>
            </a:r>
          </a:p>
          <a:p>
            <a:pPr marL="0" marR="0" lvl="0" indent="0" defTabSz="914400" eaLnBrk="1" fontAlgn="auto" latinLnBrk="0" hangingPunct="1">
              <a:lnSpc>
                <a:spcPct val="100000"/>
              </a:lnSpc>
              <a:spcBef>
                <a:spcPts val="0"/>
              </a:spcBef>
              <a:spcAft>
                <a:spcPts val="0"/>
              </a:spcAft>
              <a:buClr>
                <a:srgbClr val="FFC000"/>
              </a:buClr>
              <a:buSzTx/>
              <a:buNone/>
              <a:tabLst/>
              <a:defRPr/>
            </a:pPr>
            <a:r>
              <a:rPr kumimoji="0" lang="en-US" sz="900" i="0" strike="noStrike" kern="0" cap="none" spc="0" normalizeH="0" baseline="0" noProof="0" dirty="0">
                <a:ln>
                  <a:noFill/>
                </a:ln>
                <a:solidFill>
                  <a:srgbClr val="000000"/>
                </a:solidFill>
                <a:effectLst/>
                <a:uLnTx/>
                <a:uFillTx/>
                <a:latin typeface="EYInterstate Light" panose="02000506000000020004" pitchFamily="2" charset="0"/>
              </a:rPr>
              <a:t>Design interactive dashboard </a:t>
            </a:r>
            <a:r>
              <a:rPr lang="en-US" sz="900" kern="0" dirty="0"/>
              <a:t>in IBM Cognos dashboarding system incorporating different dimensions of company’s ESG performance.</a:t>
            </a:r>
            <a:endParaRPr kumimoji="0" lang="en-US" sz="900" b="1" i="0" u="sng" strike="noStrike" kern="0" cap="none" spc="0" normalizeH="0" baseline="0" noProof="0" dirty="0">
              <a:ln>
                <a:noFill/>
              </a:ln>
              <a:solidFill>
                <a:srgbClr val="000000"/>
              </a:solidFill>
              <a:effectLst/>
              <a:uLnTx/>
              <a:uFillTx/>
              <a:latin typeface="EYInterstate Light" panose="02000506000000020004" pitchFamily="2" charset="0"/>
            </a:endParaRPr>
          </a:p>
          <a:p>
            <a:pPr marL="0" marR="0" lvl="0" indent="0" defTabSz="914400" eaLnBrk="1" fontAlgn="auto" latinLnBrk="0" hangingPunct="1">
              <a:lnSpc>
                <a:spcPct val="100000"/>
              </a:lnSpc>
              <a:spcBef>
                <a:spcPts val="0"/>
              </a:spcBef>
              <a:spcAft>
                <a:spcPts val="0"/>
              </a:spcAft>
              <a:buClr>
                <a:srgbClr val="FFC000"/>
              </a:buClr>
              <a:buSzTx/>
              <a:buNone/>
              <a:tabLst/>
              <a:defRPr/>
            </a:pPr>
            <a:r>
              <a:rPr kumimoji="0" lang="en-US" sz="1000" b="1" i="0" u="sng" strike="noStrike" kern="0" cap="none" spc="0" normalizeH="0" baseline="0" noProof="0" dirty="0">
                <a:ln>
                  <a:noFill/>
                </a:ln>
                <a:solidFill>
                  <a:srgbClr val="000000"/>
                </a:solidFill>
                <a:effectLst/>
                <a:uLnTx/>
                <a:uFillTx/>
                <a:latin typeface="EYInterstate Light" panose="02000506000000020004" pitchFamily="2" charset="0"/>
              </a:rPr>
              <a:t>Eligibility Evaluation:</a:t>
            </a:r>
          </a:p>
          <a:p>
            <a:pPr marL="0" marR="0" lvl="0" indent="0" defTabSz="914400" eaLnBrk="1" fontAlgn="auto" latinLnBrk="0" hangingPunct="1">
              <a:lnSpc>
                <a:spcPct val="100000"/>
              </a:lnSpc>
              <a:spcBef>
                <a:spcPts val="0"/>
              </a:spcBef>
              <a:spcAft>
                <a:spcPts val="0"/>
              </a:spcAft>
              <a:buClr>
                <a:srgbClr val="FFC000"/>
              </a:buClr>
              <a:buSzTx/>
              <a:buNone/>
              <a:tabLst/>
              <a:defRPr/>
            </a:pPr>
            <a:r>
              <a:rPr lang="en-US" sz="900" kern="0" dirty="0"/>
              <a:t>Provide holistic view of company’s ESG performance, and compare with eligibility criteria of GLP, GBP and SLLP. Demonstrate the level of alignment of company’s sustainability ratings with corresponding eligibility and principles.</a:t>
            </a:r>
            <a:endParaRPr kumimoji="0" lang="en-US" sz="900" b="0" i="0" u="none" strike="noStrike" kern="0" cap="none" spc="0" normalizeH="0" baseline="0" noProof="0" dirty="0">
              <a:ln>
                <a:noFill/>
              </a:ln>
              <a:solidFill>
                <a:srgbClr val="000000"/>
              </a:solidFill>
              <a:effectLst/>
              <a:uLnTx/>
              <a:uFillTx/>
              <a:latin typeface="EYInterstate Light" panose="02000506000000020004" pitchFamily="2" charset="0"/>
            </a:endParaRPr>
          </a:p>
        </p:txBody>
      </p:sp>
      <p:sp>
        <p:nvSpPr>
          <p:cNvPr id="24" name="TextBox 23">
            <a:extLst>
              <a:ext uri="{FF2B5EF4-FFF2-40B4-BE49-F238E27FC236}">
                <a16:creationId xmlns:a16="http://schemas.microsoft.com/office/drawing/2014/main" id="{37EA6E77-49CC-457F-98D6-09A7A12A5232}"/>
              </a:ext>
            </a:extLst>
          </p:cNvPr>
          <p:cNvSpPr txBox="1"/>
          <p:nvPr/>
        </p:nvSpPr>
        <p:spPr>
          <a:xfrm>
            <a:off x="458963" y="5676128"/>
            <a:ext cx="1956683" cy="541829"/>
          </a:xfrm>
          <a:prstGeom prst="rect">
            <a:avLst/>
          </a:prstGeom>
          <a:solidFill>
            <a:srgbClr val="FFFFFF">
              <a:lumMod val="95000"/>
            </a:srgbClr>
          </a:solidFill>
        </p:spPr>
        <p:txBody>
          <a:bodyPr wrap="square" rtlCol="0">
            <a:noAutofit/>
          </a:bodyPr>
          <a:lstStyle/>
          <a:p>
            <a:pPr marR="0" lvl="0" defTabSz="685434" eaLnBrk="1" fontAlgn="auto" latinLnBrk="0" hangingPunct="1">
              <a:lnSpc>
                <a:spcPct val="100000"/>
              </a:lnSpc>
              <a:spcBef>
                <a:spcPct val="20000"/>
              </a:spcBef>
              <a:spcAft>
                <a:spcPts val="0"/>
              </a:spcAft>
              <a:buClr>
                <a:srgbClr val="FFE600"/>
              </a:buClr>
              <a:buSzPct val="75000"/>
              <a:tabLst/>
              <a:defRPr/>
            </a:pPr>
            <a:r>
              <a:rPr lang="en-US" sz="1000" kern="0" dirty="0">
                <a:solidFill>
                  <a:srgbClr val="000000"/>
                </a:solidFill>
              </a:rPr>
              <a:t>-IBM File Storage repo</a:t>
            </a:r>
            <a:endParaRPr kumimoji="0" lang="en-US" sz="1000" b="0" i="0" u="none" strike="noStrike" kern="0" cap="none" spc="0" normalizeH="0" baseline="0" noProof="0" dirty="0">
              <a:ln>
                <a:noFill/>
              </a:ln>
              <a:solidFill>
                <a:srgbClr val="000000"/>
              </a:solidFill>
              <a:effectLst/>
              <a:uLnTx/>
              <a:uFillTx/>
            </a:endParaRPr>
          </a:p>
        </p:txBody>
      </p:sp>
      <p:pic>
        <p:nvPicPr>
          <p:cNvPr id="28" name="Graphic 27" descr="Research">
            <a:extLst>
              <a:ext uri="{FF2B5EF4-FFF2-40B4-BE49-F238E27FC236}">
                <a16:creationId xmlns:a16="http://schemas.microsoft.com/office/drawing/2014/main" id="{4AD212CD-A9FD-40A3-9A1B-740BD3FE7F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915" y="1759695"/>
            <a:ext cx="420624" cy="420624"/>
          </a:xfrm>
          <a:prstGeom prst="rect">
            <a:avLst/>
          </a:prstGeom>
          <a:effectLst/>
        </p:spPr>
      </p:pic>
      <p:pic>
        <p:nvPicPr>
          <p:cNvPr id="29" name="Graphic 28" descr="Head with gears">
            <a:extLst>
              <a:ext uri="{FF2B5EF4-FFF2-40B4-BE49-F238E27FC236}">
                <a16:creationId xmlns:a16="http://schemas.microsoft.com/office/drawing/2014/main" id="{4CDC36FF-9433-4DC1-995F-F68B7E5CC9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5764" y="1713680"/>
            <a:ext cx="420624" cy="420624"/>
          </a:xfrm>
          <a:prstGeom prst="rect">
            <a:avLst/>
          </a:prstGeom>
          <a:effectLst/>
        </p:spPr>
      </p:pic>
      <p:sp>
        <p:nvSpPr>
          <p:cNvPr id="30" name="Freeform 79">
            <a:extLst>
              <a:ext uri="{FF2B5EF4-FFF2-40B4-BE49-F238E27FC236}">
                <a16:creationId xmlns:a16="http://schemas.microsoft.com/office/drawing/2014/main" id="{CE729914-4055-4773-9FCB-69EACDCDD6A0}"/>
              </a:ext>
            </a:extLst>
          </p:cNvPr>
          <p:cNvSpPr>
            <a:spLocks noChangeAspect="1" noEditPoints="1"/>
          </p:cNvSpPr>
          <p:nvPr/>
        </p:nvSpPr>
        <p:spPr bwMode="auto">
          <a:xfrm>
            <a:off x="7699857" y="1701802"/>
            <a:ext cx="419891" cy="411107"/>
          </a:xfrm>
          <a:custGeom>
            <a:avLst/>
            <a:gdLst>
              <a:gd name="T0" fmla="*/ 2147483647 w 5586"/>
              <a:gd name="T1" fmla="*/ 2147483647 h 4762"/>
              <a:gd name="T2" fmla="*/ 2147483647 w 5586"/>
              <a:gd name="T3" fmla="*/ 2147483647 h 4762"/>
              <a:gd name="T4" fmla="*/ 2147483647 w 5586"/>
              <a:gd name="T5" fmla="*/ 2147483647 h 4762"/>
              <a:gd name="T6" fmla="*/ 2147483647 w 5586"/>
              <a:gd name="T7" fmla="*/ 2147483647 h 4762"/>
              <a:gd name="T8" fmla="*/ 2147483647 w 5586"/>
              <a:gd name="T9" fmla="*/ 2147483647 h 4762"/>
              <a:gd name="T10" fmla="*/ 2147483647 w 5586"/>
              <a:gd name="T11" fmla="*/ 2147483647 h 4762"/>
              <a:gd name="T12" fmla="*/ 2147483647 w 5586"/>
              <a:gd name="T13" fmla="*/ 2147483647 h 4762"/>
              <a:gd name="T14" fmla="*/ 2147483647 w 5586"/>
              <a:gd name="T15" fmla="*/ 2147483647 h 4762"/>
              <a:gd name="T16" fmla="*/ 2147483647 w 5586"/>
              <a:gd name="T17" fmla="*/ 2147483647 h 4762"/>
              <a:gd name="T18" fmla="*/ 2147483647 w 5586"/>
              <a:gd name="T19" fmla="*/ 2147483647 h 4762"/>
              <a:gd name="T20" fmla="*/ 2147483647 w 5586"/>
              <a:gd name="T21" fmla="*/ 2147483647 h 4762"/>
              <a:gd name="T22" fmla="*/ 2147483647 w 5586"/>
              <a:gd name="T23" fmla="*/ 2147483647 h 4762"/>
              <a:gd name="T24" fmla="*/ 2147483647 w 5586"/>
              <a:gd name="T25" fmla="*/ 2147483647 h 4762"/>
              <a:gd name="T26" fmla="*/ 2147483647 w 5586"/>
              <a:gd name="T27" fmla="*/ 2147483647 h 4762"/>
              <a:gd name="T28" fmla="*/ 2147483647 w 5586"/>
              <a:gd name="T29" fmla="*/ 2147483647 h 4762"/>
              <a:gd name="T30" fmla="*/ 2147483647 w 5586"/>
              <a:gd name="T31" fmla="*/ 2147483647 h 4762"/>
              <a:gd name="T32" fmla="*/ 2147483647 w 5586"/>
              <a:gd name="T33" fmla="*/ 2147483647 h 4762"/>
              <a:gd name="T34" fmla="*/ 2147483647 w 5586"/>
              <a:gd name="T35" fmla="*/ 2147483647 h 4762"/>
              <a:gd name="T36" fmla="*/ 2147483647 w 5586"/>
              <a:gd name="T37" fmla="*/ 2147483647 h 4762"/>
              <a:gd name="T38" fmla="*/ 2147483647 w 5586"/>
              <a:gd name="T39" fmla="*/ 2147483647 h 4762"/>
              <a:gd name="T40" fmla="*/ 2147483647 w 5586"/>
              <a:gd name="T41" fmla="*/ 2147483647 h 4762"/>
              <a:gd name="T42" fmla="*/ 2147483647 w 5586"/>
              <a:gd name="T43" fmla="*/ 2147483647 h 4762"/>
              <a:gd name="T44" fmla="*/ 2147483647 w 5586"/>
              <a:gd name="T45" fmla="*/ 2147483647 h 4762"/>
              <a:gd name="T46" fmla="*/ 2147483647 w 5586"/>
              <a:gd name="T47" fmla="*/ 2147483647 h 4762"/>
              <a:gd name="T48" fmla="*/ 2147483647 w 5586"/>
              <a:gd name="T49" fmla="*/ 2147483647 h 4762"/>
              <a:gd name="T50" fmla="*/ 2147483647 w 5586"/>
              <a:gd name="T51" fmla="*/ 2147483647 h 4762"/>
              <a:gd name="T52" fmla="*/ 2147483647 w 5586"/>
              <a:gd name="T53" fmla="*/ 2147483647 h 4762"/>
              <a:gd name="T54" fmla="*/ 2147483647 w 5586"/>
              <a:gd name="T55" fmla="*/ 2147483647 h 4762"/>
              <a:gd name="T56" fmla="*/ 2147483647 w 5586"/>
              <a:gd name="T57" fmla="*/ 2147483647 h 4762"/>
              <a:gd name="T58" fmla="*/ 2147483647 w 5586"/>
              <a:gd name="T59" fmla="*/ 2147483647 h 4762"/>
              <a:gd name="T60" fmla="*/ 2147483647 w 5586"/>
              <a:gd name="T61" fmla="*/ 2147483647 h 4762"/>
              <a:gd name="T62" fmla="*/ 2147483647 w 5586"/>
              <a:gd name="T63" fmla="*/ 2147483647 h 4762"/>
              <a:gd name="T64" fmla="*/ 2147483647 w 5586"/>
              <a:gd name="T65" fmla="*/ 2147483647 h 4762"/>
              <a:gd name="T66" fmla="*/ 2147483647 w 5586"/>
              <a:gd name="T67" fmla="*/ 2147483647 h 4762"/>
              <a:gd name="T68" fmla="*/ 2147483647 w 5586"/>
              <a:gd name="T69" fmla="*/ 2147483647 h 4762"/>
              <a:gd name="T70" fmla="*/ 2147483647 w 5586"/>
              <a:gd name="T71" fmla="*/ 2147483647 h 4762"/>
              <a:gd name="T72" fmla="*/ 2147483647 w 5586"/>
              <a:gd name="T73" fmla="*/ 2147483647 h 4762"/>
              <a:gd name="T74" fmla="*/ 2147483647 w 5586"/>
              <a:gd name="T75" fmla="*/ 2147483647 h 4762"/>
              <a:gd name="T76" fmla="*/ 2147483647 w 5586"/>
              <a:gd name="T77" fmla="*/ 2147483647 h 4762"/>
              <a:gd name="T78" fmla="*/ 2147483647 w 5586"/>
              <a:gd name="T79" fmla="*/ 2147483647 h 4762"/>
              <a:gd name="T80" fmla="*/ 2147483647 w 5586"/>
              <a:gd name="T81" fmla="*/ 2147483647 h 4762"/>
              <a:gd name="T82" fmla="*/ 2147483647 w 5586"/>
              <a:gd name="T83" fmla="*/ 2147483647 h 4762"/>
              <a:gd name="T84" fmla="*/ 2147483647 w 5586"/>
              <a:gd name="T85" fmla="*/ 2147483647 h 4762"/>
              <a:gd name="T86" fmla="*/ 2147483647 w 5586"/>
              <a:gd name="T87" fmla="*/ 2147483647 h 4762"/>
              <a:gd name="T88" fmla="*/ 2147483647 w 5586"/>
              <a:gd name="T89" fmla="*/ 2147483647 h 4762"/>
              <a:gd name="T90" fmla="*/ 2147483647 w 5586"/>
              <a:gd name="T91" fmla="*/ 2147483647 h 4762"/>
              <a:gd name="T92" fmla="*/ 2147483647 w 5586"/>
              <a:gd name="T93" fmla="*/ 2147483647 h 4762"/>
              <a:gd name="T94" fmla="*/ 2147483647 w 5586"/>
              <a:gd name="T95" fmla="*/ 2147483647 h 4762"/>
              <a:gd name="T96" fmla="*/ 2147483647 w 5586"/>
              <a:gd name="T97" fmla="*/ 2147483647 h 4762"/>
              <a:gd name="T98" fmla="*/ 2147483647 w 5586"/>
              <a:gd name="T99" fmla="*/ 2147483647 h 4762"/>
              <a:gd name="T100" fmla="*/ 2147483647 w 5586"/>
              <a:gd name="T101" fmla="*/ 2147483647 h 4762"/>
              <a:gd name="T102" fmla="*/ 2147483647 w 5586"/>
              <a:gd name="T103" fmla="*/ 2147483647 h 4762"/>
              <a:gd name="T104" fmla="*/ 2147483647 w 5586"/>
              <a:gd name="T105" fmla="*/ 2147483647 h 4762"/>
              <a:gd name="T106" fmla="*/ 2147483647 w 5586"/>
              <a:gd name="T107" fmla="*/ 2147483647 h 4762"/>
              <a:gd name="T108" fmla="*/ 2147483647 w 5586"/>
              <a:gd name="T109" fmla="*/ 2147483647 h 4762"/>
              <a:gd name="T110" fmla="*/ 2147483647 w 5586"/>
              <a:gd name="T111" fmla="*/ 2147483647 h 4762"/>
              <a:gd name="T112" fmla="*/ 2147483647 w 5586"/>
              <a:gd name="T113" fmla="*/ 2147483647 h 4762"/>
              <a:gd name="T114" fmla="*/ 2147483647 w 5586"/>
              <a:gd name="T115" fmla="*/ 2147483647 h 4762"/>
              <a:gd name="T116" fmla="*/ 2147483647 w 5586"/>
              <a:gd name="T117" fmla="*/ 2147483647 h 47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586"/>
              <a:gd name="T178" fmla="*/ 0 h 4762"/>
              <a:gd name="T179" fmla="*/ 5586 w 5586"/>
              <a:gd name="T180" fmla="*/ 4762 h 47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586" h="4762">
                <a:moveTo>
                  <a:pt x="2339" y="1554"/>
                </a:moveTo>
                <a:lnTo>
                  <a:pt x="2339" y="2171"/>
                </a:lnTo>
                <a:lnTo>
                  <a:pt x="3083" y="1911"/>
                </a:lnTo>
                <a:lnTo>
                  <a:pt x="3083" y="2166"/>
                </a:lnTo>
                <a:lnTo>
                  <a:pt x="2318" y="2433"/>
                </a:lnTo>
                <a:lnTo>
                  <a:pt x="2257" y="2476"/>
                </a:lnTo>
                <a:lnTo>
                  <a:pt x="3700" y="3066"/>
                </a:lnTo>
                <a:lnTo>
                  <a:pt x="3712" y="3073"/>
                </a:lnTo>
                <a:lnTo>
                  <a:pt x="3724" y="3084"/>
                </a:lnTo>
                <a:lnTo>
                  <a:pt x="3735" y="3099"/>
                </a:lnTo>
                <a:lnTo>
                  <a:pt x="3747" y="3114"/>
                </a:lnTo>
                <a:lnTo>
                  <a:pt x="3758" y="3130"/>
                </a:lnTo>
                <a:lnTo>
                  <a:pt x="3765" y="3148"/>
                </a:lnTo>
                <a:lnTo>
                  <a:pt x="3771" y="3163"/>
                </a:lnTo>
                <a:lnTo>
                  <a:pt x="3773" y="3177"/>
                </a:lnTo>
                <a:lnTo>
                  <a:pt x="3773" y="3984"/>
                </a:lnTo>
                <a:lnTo>
                  <a:pt x="3771" y="3999"/>
                </a:lnTo>
                <a:lnTo>
                  <a:pt x="3768" y="4014"/>
                </a:lnTo>
                <a:lnTo>
                  <a:pt x="3762" y="4029"/>
                </a:lnTo>
                <a:lnTo>
                  <a:pt x="3753" y="4045"/>
                </a:lnTo>
                <a:lnTo>
                  <a:pt x="3743" y="4062"/>
                </a:lnTo>
                <a:lnTo>
                  <a:pt x="3729" y="4078"/>
                </a:lnTo>
                <a:lnTo>
                  <a:pt x="3716" y="4096"/>
                </a:lnTo>
                <a:lnTo>
                  <a:pt x="3700" y="4113"/>
                </a:lnTo>
                <a:lnTo>
                  <a:pt x="3664" y="4149"/>
                </a:lnTo>
                <a:lnTo>
                  <a:pt x="3622" y="4185"/>
                </a:lnTo>
                <a:lnTo>
                  <a:pt x="3577" y="4219"/>
                </a:lnTo>
                <a:lnTo>
                  <a:pt x="3530" y="4255"/>
                </a:lnTo>
                <a:lnTo>
                  <a:pt x="3481" y="4288"/>
                </a:lnTo>
                <a:lnTo>
                  <a:pt x="3433" y="4321"/>
                </a:lnTo>
                <a:lnTo>
                  <a:pt x="3386" y="4351"/>
                </a:lnTo>
                <a:lnTo>
                  <a:pt x="3341" y="4378"/>
                </a:lnTo>
                <a:lnTo>
                  <a:pt x="3265" y="4423"/>
                </a:lnTo>
                <a:lnTo>
                  <a:pt x="3212" y="4452"/>
                </a:lnTo>
                <a:lnTo>
                  <a:pt x="3130" y="4492"/>
                </a:lnTo>
                <a:lnTo>
                  <a:pt x="3046" y="4530"/>
                </a:lnTo>
                <a:lnTo>
                  <a:pt x="2960" y="4564"/>
                </a:lnTo>
                <a:lnTo>
                  <a:pt x="2873" y="4596"/>
                </a:lnTo>
                <a:lnTo>
                  <a:pt x="2783" y="4624"/>
                </a:lnTo>
                <a:lnTo>
                  <a:pt x="2693" y="4650"/>
                </a:lnTo>
                <a:lnTo>
                  <a:pt x="2603" y="4674"/>
                </a:lnTo>
                <a:lnTo>
                  <a:pt x="2510" y="4695"/>
                </a:lnTo>
                <a:lnTo>
                  <a:pt x="2417" y="4711"/>
                </a:lnTo>
                <a:lnTo>
                  <a:pt x="2324" y="4726"/>
                </a:lnTo>
                <a:lnTo>
                  <a:pt x="2230" y="4740"/>
                </a:lnTo>
                <a:lnTo>
                  <a:pt x="2135" y="4749"/>
                </a:lnTo>
                <a:lnTo>
                  <a:pt x="2039" y="4756"/>
                </a:lnTo>
                <a:lnTo>
                  <a:pt x="1945" y="4761"/>
                </a:lnTo>
                <a:lnTo>
                  <a:pt x="1849" y="4762"/>
                </a:lnTo>
                <a:lnTo>
                  <a:pt x="1755" y="4761"/>
                </a:lnTo>
                <a:lnTo>
                  <a:pt x="1659" y="4756"/>
                </a:lnTo>
                <a:lnTo>
                  <a:pt x="1564" y="4750"/>
                </a:lnTo>
                <a:lnTo>
                  <a:pt x="1470" y="4741"/>
                </a:lnTo>
                <a:lnTo>
                  <a:pt x="1377" y="4729"/>
                </a:lnTo>
                <a:lnTo>
                  <a:pt x="1284" y="4714"/>
                </a:lnTo>
                <a:lnTo>
                  <a:pt x="1192" y="4698"/>
                </a:lnTo>
                <a:lnTo>
                  <a:pt x="1101" y="4678"/>
                </a:lnTo>
                <a:lnTo>
                  <a:pt x="1011" y="4656"/>
                </a:lnTo>
                <a:lnTo>
                  <a:pt x="922" y="4630"/>
                </a:lnTo>
                <a:lnTo>
                  <a:pt x="835" y="4603"/>
                </a:lnTo>
                <a:lnTo>
                  <a:pt x="750" y="4573"/>
                </a:lnTo>
                <a:lnTo>
                  <a:pt x="667" y="4540"/>
                </a:lnTo>
                <a:lnTo>
                  <a:pt x="585" y="4506"/>
                </a:lnTo>
                <a:lnTo>
                  <a:pt x="505" y="4468"/>
                </a:lnTo>
                <a:lnTo>
                  <a:pt x="427" y="4428"/>
                </a:lnTo>
                <a:lnTo>
                  <a:pt x="352" y="4386"/>
                </a:lnTo>
                <a:lnTo>
                  <a:pt x="343" y="4378"/>
                </a:lnTo>
                <a:lnTo>
                  <a:pt x="334" y="4368"/>
                </a:lnTo>
                <a:lnTo>
                  <a:pt x="324" y="4354"/>
                </a:lnTo>
                <a:lnTo>
                  <a:pt x="315" y="4338"/>
                </a:lnTo>
                <a:lnTo>
                  <a:pt x="306" y="4323"/>
                </a:lnTo>
                <a:lnTo>
                  <a:pt x="300" y="4306"/>
                </a:lnTo>
                <a:lnTo>
                  <a:pt x="295" y="4293"/>
                </a:lnTo>
                <a:lnTo>
                  <a:pt x="294" y="4282"/>
                </a:lnTo>
                <a:lnTo>
                  <a:pt x="294" y="3475"/>
                </a:lnTo>
                <a:lnTo>
                  <a:pt x="295" y="3466"/>
                </a:lnTo>
                <a:lnTo>
                  <a:pt x="298" y="3454"/>
                </a:lnTo>
                <a:lnTo>
                  <a:pt x="304" y="3439"/>
                </a:lnTo>
                <a:lnTo>
                  <a:pt x="312" y="3424"/>
                </a:lnTo>
                <a:lnTo>
                  <a:pt x="321" y="3409"/>
                </a:lnTo>
                <a:lnTo>
                  <a:pt x="328" y="3396"/>
                </a:lnTo>
                <a:lnTo>
                  <a:pt x="336" y="3385"/>
                </a:lnTo>
                <a:lnTo>
                  <a:pt x="343" y="3379"/>
                </a:lnTo>
                <a:lnTo>
                  <a:pt x="1771" y="2339"/>
                </a:lnTo>
                <a:lnTo>
                  <a:pt x="1785" y="2331"/>
                </a:lnTo>
                <a:lnTo>
                  <a:pt x="1798" y="2325"/>
                </a:lnTo>
                <a:lnTo>
                  <a:pt x="1813" y="2321"/>
                </a:lnTo>
                <a:lnTo>
                  <a:pt x="1830" y="2319"/>
                </a:lnTo>
                <a:lnTo>
                  <a:pt x="1845" y="2318"/>
                </a:lnTo>
                <a:lnTo>
                  <a:pt x="1861" y="2318"/>
                </a:lnTo>
                <a:lnTo>
                  <a:pt x="1874" y="2321"/>
                </a:lnTo>
                <a:lnTo>
                  <a:pt x="1888" y="2325"/>
                </a:lnTo>
                <a:lnTo>
                  <a:pt x="1996" y="2370"/>
                </a:lnTo>
                <a:lnTo>
                  <a:pt x="2219" y="2213"/>
                </a:lnTo>
                <a:lnTo>
                  <a:pt x="2219" y="1623"/>
                </a:lnTo>
                <a:lnTo>
                  <a:pt x="895" y="2587"/>
                </a:lnTo>
                <a:lnTo>
                  <a:pt x="895" y="2838"/>
                </a:lnTo>
                <a:lnTo>
                  <a:pt x="775" y="2926"/>
                </a:lnTo>
                <a:lnTo>
                  <a:pt x="775" y="2593"/>
                </a:lnTo>
                <a:lnTo>
                  <a:pt x="714" y="2554"/>
                </a:lnTo>
                <a:lnTo>
                  <a:pt x="655" y="2514"/>
                </a:lnTo>
                <a:lnTo>
                  <a:pt x="597" y="2472"/>
                </a:lnTo>
                <a:lnTo>
                  <a:pt x="540" y="2425"/>
                </a:lnTo>
                <a:lnTo>
                  <a:pt x="495" y="2386"/>
                </a:lnTo>
                <a:lnTo>
                  <a:pt x="451" y="2346"/>
                </a:lnTo>
                <a:lnTo>
                  <a:pt x="411" y="2306"/>
                </a:lnTo>
                <a:lnTo>
                  <a:pt x="372" y="2264"/>
                </a:lnTo>
                <a:lnTo>
                  <a:pt x="336" y="2222"/>
                </a:lnTo>
                <a:lnTo>
                  <a:pt x="301" y="2180"/>
                </a:lnTo>
                <a:lnTo>
                  <a:pt x="270" y="2136"/>
                </a:lnTo>
                <a:lnTo>
                  <a:pt x="241" y="2093"/>
                </a:lnTo>
                <a:lnTo>
                  <a:pt x="243" y="2171"/>
                </a:lnTo>
                <a:lnTo>
                  <a:pt x="246" y="2246"/>
                </a:lnTo>
                <a:lnTo>
                  <a:pt x="250" y="2316"/>
                </a:lnTo>
                <a:lnTo>
                  <a:pt x="256" y="2383"/>
                </a:lnTo>
                <a:lnTo>
                  <a:pt x="265" y="2449"/>
                </a:lnTo>
                <a:lnTo>
                  <a:pt x="277" y="2512"/>
                </a:lnTo>
                <a:lnTo>
                  <a:pt x="292" y="2572"/>
                </a:lnTo>
                <a:lnTo>
                  <a:pt x="300" y="2602"/>
                </a:lnTo>
                <a:lnTo>
                  <a:pt x="309" y="2632"/>
                </a:lnTo>
                <a:lnTo>
                  <a:pt x="319" y="2661"/>
                </a:lnTo>
                <a:lnTo>
                  <a:pt x="330" y="2688"/>
                </a:lnTo>
                <a:lnTo>
                  <a:pt x="342" y="2716"/>
                </a:lnTo>
                <a:lnTo>
                  <a:pt x="355" y="2743"/>
                </a:lnTo>
                <a:lnTo>
                  <a:pt x="369" y="2770"/>
                </a:lnTo>
                <a:lnTo>
                  <a:pt x="384" y="2797"/>
                </a:lnTo>
                <a:lnTo>
                  <a:pt x="400" y="2824"/>
                </a:lnTo>
                <a:lnTo>
                  <a:pt x="418" y="2850"/>
                </a:lnTo>
                <a:lnTo>
                  <a:pt x="436" y="2875"/>
                </a:lnTo>
                <a:lnTo>
                  <a:pt x="456" y="2901"/>
                </a:lnTo>
                <a:lnTo>
                  <a:pt x="477" y="2926"/>
                </a:lnTo>
                <a:lnTo>
                  <a:pt x="499" y="2952"/>
                </a:lnTo>
                <a:lnTo>
                  <a:pt x="522" y="2977"/>
                </a:lnTo>
                <a:lnTo>
                  <a:pt x="547" y="3003"/>
                </a:lnTo>
                <a:lnTo>
                  <a:pt x="573" y="3027"/>
                </a:lnTo>
                <a:lnTo>
                  <a:pt x="601" y="3052"/>
                </a:lnTo>
                <a:lnTo>
                  <a:pt x="409" y="3192"/>
                </a:lnTo>
                <a:lnTo>
                  <a:pt x="373" y="3157"/>
                </a:lnTo>
                <a:lnTo>
                  <a:pt x="339" y="3121"/>
                </a:lnTo>
                <a:lnTo>
                  <a:pt x="306" y="3085"/>
                </a:lnTo>
                <a:lnTo>
                  <a:pt x="274" y="3048"/>
                </a:lnTo>
                <a:lnTo>
                  <a:pt x="243" y="3009"/>
                </a:lnTo>
                <a:lnTo>
                  <a:pt x="214" y="2968"/>
                </a:lnTo>
                <a:lnTo>
                  <a:pt x="187" y="2928"/>
                </a:lnTo>
                <a:lnTo>
                  <a:pt x="162" y="2886"/>
                </a:lnTo>
                <a:lnTo>
                  <a:pt x="136" y="2842"/>
                </a:lnTo>
                <a:lnTo>
                  <a:pt x="115" y="2797"/>
                </a:lnTo>
                <a:lnTo>
                  <a:pt x="94" y="2752"/>
                </a:lnTo>
                <a:lnTo>
                  <a:pt x="75" y="2704"/>
                </a:lnTo>
                <a:lnTo>
                  <a:pt x="58" y="2656"/>
                </a:lnTo>
                <a:lnTo>
                  <a:pt x="45" y="2607"/>
                </a:lnTo>
                <a:lnTo>
                  <a:pt x="31" y="2556"/>
                </a:lnTo>
                <a:lnTo>
                  <a:pt x="21" y="2503"/>
                </a:lnTo>
                <a:lnTo>
                  <a:pt x="15" y="2458"/>
                </a:lnTo>
                <a:lnTo>
                  <a:pt x="10" y="2404"/>
                </a:lnTo>
                <a:lnTo>
                  <a:pt x="6" y="2343"/>
                </a:lnTo>
                <a:lnTo>
                  <a:pt x="4" y="2276"/>
                </a:lnTo>
                <a:lnTo>
                  <a:pt x="1" y="2130"/>
                </a:lnTo>
                <a:lnTo>
                  <a:pt x="0" y="1980"/>
                </a:lnTo>
                <a:lnTo>
                  <a:pt x="1" y="1833"/>
                </a:lnTo>
                <a:lnTo>
                  <a:pt x="3" y="1700"/>
                </a:lnTo>
                <a:lnTo>
                  <a:pt x="6" y="1517"/>
                </a:lnTo>
                <a:lnTo>
                  <a:pt x="7" y="1473"/>
                </a:lnTo>
                <a:lnTo>
                  <a:pt x="10" y="1428"/>
                </a:lnTo>
                <a:lnTo>
                  <a:pt x="15" y="1385"/>
                </a:lnTo>
                <a:lnTo>
                  <a:pt x="21" y="1341"/>
                </a:lnTo>
                <a:lnTo>
                  <a:pt x="30" y="1298"/>
                </a:lnTo>
                <a:lnTo>
                  <a:pt x="40" y="1254"/>
                </a:lnTo>
                <a:lnTo>
                  <a:pt x="52" y="1212"/>
                </a:lnTo>
                <a:lnTo>
                  <a:pt x="66" y="1169"/>
                </a:lnTo>
                <a:lnTo>
                  <a:pt x="81" y="1127"/>
                </a:lnTo>
                <a:lnTo>
                  <a:pt x="99" y="1085"/>
                </a:lnTo>
                <a:lnTo>
                  <a:pt x="117" y="1044"/>
                </a:lnTo>
                <a:lnTo>
                  <a:pt x="138" y="1002"/>
                </a:lnTo>
                <a:lnTo>
                  <a:pt x="160" y="962"/>
                </a:lnTo>
                <a:lnTo>
                  <a:pt x="184" y="923"/>
                </a:lnTo>
                <a:lnTo>
                  <a:pt x="210" y="882"/>
                </a:lnTo>
                <a:lnTo>
                  <a:pt x="238" y="843"/>
                </a:lnTo>
                <a:lnTo>
                  <a:pt x="267" y="806"/>
                </a:lnTo>
                <a:lnTo>
                  <a:pt x="298" y="767"/>
                </a:lnTo>
                <a:lnTo>
                  <a:pt x="330" y="731"/>
                </a:lnTo>
                <a:lnTo>
                  <a:pt x="364" y="693"/>
                </a:lnTo>
                <a:lnTo>
                  <a:pt x="400" y="657"/>
                </a:lnTo>
                <a:lnTo>
                  <a:pt x="436" y="621"/>
                </a:lnTo>
                <a:lnTo>
                  <a:pt x="475" y="587"/>
                </a:lnTo>
                <a:lnTo>
                  <a:pt x="516" y="554"/>
                </a:lnTo>
                <a:lnTo>
                  <a:pt x="558" y="519"/>
                </a:lnTo>
                <a:lnTo>
                  <a:pt x="601" y="488"/>
                </a:lnTo>
                <a:lnTo>
                  <a:pt x="646" y="456"/>
                </a:lnTo>
                <a:lnTo>
                  <a:pt x="693" y="425"/>
                </a:lnTo>
                <a:lnTo>
                  <a:pt x="741" y="395"/>
                </a:lnTo>
                <a:lnTo>
                  <a:pt x="789" y="365"/>
                </a:lnTo>
                <a:lnTo>
                  <a:pt x="840" y="336"/>
                </a:lnTo>
                <a:lnTo>
                  <a:pt x="892" y="309"/>
                </a:lnTo>
                <a:lnTo>
                  <a:pt x="939" y="285"/>
                </a:lnTo>
                <a:lnTo>
                  <a:pt x="987" y="263"/>
                </a:lnTo>
                <a:lnTo>
                  <a:pt x="1036" y="242"/>
                </a:lnTo>
                <a:lnTo>
                  <a:pt x="1086" y="221"/>
                </a:lnTo>
                <a:lnTo>
                  <a:pt x="1135" y="201"/>
                </a:lnTo>
                <a:lnTo>
                  <a:pt x="1186" y="182"/>
                </a:lnTo>
                <a:lnTo>
                  <a:pt x="1239" y="164"/>
                </a:lnTo>
                <a:lnTo>
                  <a:pt x="1291" y="147"/>
                </a:lnTo>
                <a:lnTo>
                  <a:pt x="1344" y="131"/>
                </a:lnTo>
                <a:lnTo>
                  <a:pt x="1398" y="116"/>
                </a:lnTo>
                <a:lnTo>
                  <a:pt x="1452" y="101"/>
                </a:lnTo>
                <a:lnTo>
                  <a:pt x="1506" y="87"/>
                </a:lnTo>
                <a:lnTo>
                  <a:pt x="1561" y="75"/>
                </a:lnTo>
                <a:lnTo>
                  <a:pt x="1617" y="63"/>
                </a:lnTo>
                <a:lnTo>
                  <a:pt x="1672" y="53"/>
                </a:lnTo>
                <a:lnTo>
                  <a:pt x="1729" y="42"/>
                </a:lnTo>
                <a:lnTo>
                  <a:pt x="1786" y="35"/>
                </a:lnTo>
                <a:lnTo>
                  <a:pt x="1843" y="26"/>
                </a:lnTo>
                <a:lnTo>
                  <a:pt x="1900" y="20"/>
                </a:lnTo>
                <a:lnTo>
                  <a:pt x="1957" y="14"/>
                </a:lnTo>
                <a:lnTo>
                  <a:pt x="2015" y="9"/>
                </a:lnTo>
                <a:lnTo>
                  <a:pt x="2074" y="5"/>
                </a:lnTo>
                <a:lnTo>
                  <a:pt x="2131" y="2"/>
                </a:lnTo>
                <a:lnTo>
                  <a:pt x="2189" y="0"/>
                </a:lnTo>
                <a:lnTo>
                  <a:pt x="2248" y="0"/>
                </a:lnTo>
                <a:lnTo>
                  <a:pt x="2306" y="0"/>
                </a:lnTo>
                <a:lnTo>
                  <a:pt x="2365" y="0"/>
                </a:lnTo>
                <a:lnTo>
                  <a:pt x="2423" y="3"/>
                </a:lnTo>
                <a:lnTo>
                  <a:pt x="2482" y="6"/>
                </a:lnTo>
                <a:lnTo>
                  <a:pt x="2540" y="11"/>
                </a:lnTo>
                <a:lnTo>
                  <a:pt x="2599" y="15"/>
                </a:lnTo>
                <a:lnTo>
                  <a:pt x="2656" y="21"/>
                </a:lnTo>
                <a:lnTo>
                  <a:pt x="2714" y="29"/>
                </a:lnTo>
                <a:lnTo>
                  <a:pt x="2771" y="38"/>
                </a:lnTo>
                <a:lnTo>
                  <a:pt x="2830" y="47"/>
                </a:lnTo>
                <a:lnTo>
                  <a:pt x="2887" y="57"/>
                </a:lnTo>
                <a:lnTo>
                  <a:pt x="2944" y="68"/>
                </a:lnTo>
                <a:lnTo>
                  <a:pt x="2999" y="81"/>
                </a:lnTo>
                <a:lnTo>
                  <a:pt x="3056" y="95"/>
                </a:lnTo>
                <a:lnTo>
                  <a:pt x="3112" y="110"/>
                </a:lnTo>
                <a:lnTo>
                  <a:pt x="3167" y="125"/>
                </a:lnTo>
                <a:lnTo>
                  <a:pt x="3223" y="141"/>
                </a:lnTo>
                <a:lnTo>
                  <a:pt x="3277" y="159"/>
                </a:lnTo>
                <a:lnTo>
                  <a:pt x="3331" y="179"/>
                </a:lnTo>
                <a:lnTo>
                  <a:pt x="3383" y="198"/>
                </a:lnTo>
                <a:lnTo>
                  <a:pt x="3437" y="219"/>
                </a:lnTo>
                <a:lnTo>
                  <a:pt x="3488" y="242"/>
                </a:lnTo>
                <a:lnTo>
                  <a:pt x="3541" y="266"/>
                </a:lnTo>
                <a:lnTo>
                  <a:pt x="3590" y="290"/>
                </a:lnTo>
                <a:lnTo>
                  <a:pt x="3641" y="315"/>
                </a:lnTo>
                <a:lnTo>
                  <a:pt x="3691" y="342"/>
                </a:lnTo>
                <a:lnTo>
                  <a:pt x="3738" y="369"/>
                </a:lnTo>
                <a:lnTo>
                  <a:pt x="3786" y="399"/>
                </a:lnTo>
                <a:lnTo>
                  <a:pt x="3833" y="429"/>
                </a:lnTo>
                <a:lnTo>
                  <a:pt x="3878" y="461"/>
                </a:lnTo>
                <a:lnTo>
                  <a:pt x="3923" y="492"/>
                </a:lnTo>
                <a:lnTo>
                  <a:pt x="3968" y="525"/>
                </a:lnTo>
                <a:lnTo>
                  <a:pt x="4010" y="561"/>
                </a:lnTo>
                <a:lnTo>
                  <a:pt x="4052" y="597"/>
                </a:lnTo>
                <a:lnTo>
                  <a:pt x="4094" y="633"/>
                </a:lnTo>
                <a:lnTo>
                  <a:pt x="4133" y="672"/>
                </a:lnTo>
                <a:lnTo>
                  <a:pt x="4172" y="711"/>
                </a:lnTo>
                <a:lnTo>
                  <a:pt x="4209" y="752"/>
                </a:lnTo>
                <a:lnTo>
                  <a:pt x="4245" y="794"/>
                </a:lnTo>
                <a:lnTo>
                  <a:pt x="4253" y="801"/>
                </a:lnTo>
                <a:lnTo>
                  <a:pt x="4257" y="810"/>
                </a:lnTo>
                <a:lnTo>
                  <a:pt x="4260" y="818"/>
                </a:lnTo>
                <a:lnTo>
                  <a:pt x="4263" y="827"/>
                </a:lnTo>
                <a:lnTo>
                  <a:pt x="4266" y="845"/>
                </a:lnTo>
                <a:lnTo>
                  <a:pt x="4266" y="866"/>
                </a:lnTo>
                <a:lnTo>
                  <a:pt x="4266" y="1191"/>
                </a:lnTo>
                <a:lnTo>
                  <a:pt x="4026" y="1274"/>
                </a:lnTo>
                <a:lnTo>
                  <a:pt x="4026" y="968"/>
                </a:lnTo>
                <a:lnTo>
                  <a:pt x="2339" y="1554"/>
                </a:lnTo>
                <a:close/>
                <a:moveTo>
                  <a:pt x="2224" y="1449"/>
                </a:moveTo>
                <a:lnTo>
                  <a:pt x="4011" y="827"/>
                </a:lnTo>
                <a:lnTo>
                  <a:pt x="3977" y="792"/>
                </a:lnTo>
                <a:lnTo>
                  <a:pt x="3942" y="759"/>
                </a:lnTo>
                <a:lnTo>
                  <a:pt x="3906" y="726"/>
                </a:lnTo>
                <a:lnTo>
                  <a:pt x="3869" y="695"/>
                </a:lnTo>
                <a:lnTo>
                  <a:pt x="3831" y="665"/>
                </a:lnTo>
                <a:lnTo>
                  <a:pt x="3792" y="636"/>
                </a:lnTo>
                <a:lnTo>
                  <a:pt x="3752" y="608"/>
                </a:lnTo>
                <a:lnTo>
                  <a:pt x="3712" y="581"/>
                </a:lnTo>
                <a:lnTo>
                  <a:pt x="3670" y="554"/>
                </a:lnTo>
                <a:lnTo>
                  <a:pt x="3628" y="528"/>
                </a:lnTo>
                <a:lnTo>
                  <a:pt x="3584" y="504"/>
                </a:lnTo>
                <a:lnTo>
                  <a:pt x="3541" y="480"/>
                </a:lnTo>
                <a:lnTo>
                  <a:pt x="3496" y="458"/>
                </a:lnTo>
                <a:lnTo>
                  <a:pt x="3451" y="437"/>
                </a:lnTo>
                <a:lnTo>
                  <a:pt x="3404" y="417"/>
                </a:lnTo>
                <a:lnTo>
                  <a:pt x="3358" y="398"/>
                </a:lnTo>
                <a:lnTo>
                  <a:pt x="3311" y="378"/>
                </a:lnTo>
                <a:lnTo>
                  <a:pt x="3263" y="360"/>
                </a:lnTo>
                <a:lnTo>
                  <a:pt x="3215" y="344"/>
                </a:lnTo>
                <a:lnTo>
                  <a:pt x="3166" y="329"/>
                </a:lnTo>
                <a:lnTo>
                  <a:pt x="3116" y="314"/>
                </a:lnTo>
                <a:lnTo>
                  <a:pt x="3067" y="300"/>
                </a:lnTo>
                <a:lnTo>
                  <a:pt x="3017" y="287"/>
                </a:lnTo>
                <a:lnTo>
                  <a:pt x="2966" y="275"/>
                </a:lnTo>
                <a:lnTo>
                  <a:pt x="2915" y="264"/>
                </a:lnTo>
                <a:lnTo>
                  <a:pt x="2864" y="254"/>
                </a:lnTo>
                <a:lnTo>
                  <a:pt x="2813" y="245"/>
                </a:lnTo>
                <a:lnTo>
                  <a:pt x="2762" y="236"/>
                </a:lnTo>
                <a:lnTo>
                  <a:pt x="2710" y="228"/>
                </a:lnTo>
                <a:lnTo>
                  <a:pt x="2657" y="222"/>
                </a:lnTo>
                <a:lnTo>
                  <a:pt x="2552" y="210"/>
                </a:lnTo>
                <a:lnTo>
                  <a:pt x="2447" y="204"/>
                </a:lnTo>
                <a:lnTo>
                  <a:pt x="2342" y="200"/>
                </a:lnTo>
                <a:lnTo>
                  <a:pt x="2237" y="200"/>
                </a:lnTo>
                <a:lnTo>
                  <a:pt x="2132" y="203"/>
                </a:lnTo>
                <a:lnTo>
                  <a:pt x="2027" y="209"/>
                </a:lnTo>
                <a:lnTo>
                  <a:pt x="1924" y="219"/>
                </a:lnTo>
                <a:lnTo>
                  <a:pt x="1822" y="231"/>
                </a:lnTo>
                <a:lnTo>
                  <a:pt x="1720" y="248"/>
                </a:lnTo>
                <a:lnTo>
                  <a:pt x="1620" y="267"/>
                </a:lnTo>
                <a:lnTo>
                  <a:pt x="1522" y="288"/>
                </a:lnTo>
                <a:lnTo>
                  <a:pt x="1426" y="314"/>
                </a:lnTo>
                <a:lnTo>
                  <a:pt x="1332" y="342"/>
                </a:lnTo>
                <a:lnTo>
                  <a:pt x="1285" y="359"/>
                </a:lnTo>
                <a:lnTo>
                  <a:pt x="1240" y="374"/>
                </a:lnTo>
                <a:lnTo>
                  <a:pt x="1195" y="390"/>
                </a:lnTo>
                <a:lnTo>
                  <a:pt x="1150" y="408"/>
                </a:lnTo>
                <a:lnTo>
                  <a:pt x="1108" y="426"/>
                </a:lnTo>
                <a:lnTo>
                  <a:pt x="1065" y="446"/>
                </a:lnTo>
                <a:lnTo>
                  <a:pt x="1023" y="465"/>
                </a:lnTo>
                <a:lnTo>
                  <a:pt x="982" y="486"/>
                </a:lnTo>
                <a:lnTo>
                  <a:pt x="922" y="518"/>
                </a:lnTo>
                <a:lnTo>
                  <a:pt x="865" y="551"/>
                </a:lnTo>
                <a:lnTo>
                  <a:pt x="810" y="585"/>
                </a:lnTo>
                <a:lnTo>
                  <a:pt x="756" y="620"/>
                </a:lnTo>
                <a:lnTo>
                  <a:pt x="706" y="656"/>
                </a:lnTo>
                <a:lnTo>
                  <a:pt x="658" y="692"/>
                </a:lnTo>
                <a:lnTo>
                  <a:pt x="612" y="731"/>
                </a:lnTo>
                <a:lnTo>
                  <a:pt x="570" y="768"/>
                </a:lnTo>
                <a:lnTo>
                  <a:pt x="528" y="807"/>
                </a:lnTo>
                <a:lnTo>
                  <a:pt x="490" y="848"/>
                </a:lnTo>
                <a:lnTo>
                  <a:pt x="454" y="888"/>
                </a:lnTo>
                <a:lnTo>
                  <a:pt x="420" y="930"/>
                </a:lnTo>
                <a:lnTo>
                  <a:pt x="390" y="971"/>
                </a:lnTo>
                <a:lnTo>
                  <a:pt x="360" y="1014"/>
                </a:lnTo>
                <a:lnTo>
                  <a:pt x="334" y="1056"/>
                </a:lnTo>
                <a:lnTo>
                  <a:pt x="310" y="1100"/>
                </a:lnTo>
                <a:lnTo>
                  <a:pt x="289" y="1143"/>
                </a:lnTo>
                <a:lnTo>
                  <a:pt x="270" y="1188"/>
                </a:lnTo>
                <a:lnTo>
                  <a:pt x="253" y="1232"/>
                </a:lnTo>
                <a:lnTo>
                  <a:pt x="238" y="1277"/>
                </a:lnTo>
                <a:lnTo>
                  <a:pt x="226" y="1322"/>
                </a:lnTo>
                <a:lnTo>
                  <a:pt x="217" y="1367"/>
                </a:lnTo>
                <a:lnTo>
                  <a:pt x="211" y="1413"/>
                </a:lnTo>
                <a:lnTo>
                  <a:pt x="207" y="1458"/>
                </a:lnTo>
                <a:lnTo>
                  <a:pt x="204" y="1503"/>
                </a:lnTo>
                <a:lnTo>
                  <a:pt x="205" y="1550"/>
                </a:lnTo>
                <a:lnTo>
                  <a:pt x="208" y="1595"/>
                </a:lnTo>
                <a:lnTo>
                  <a:pt x="213" y="1640"/>
                </a:lnTo>
                <a:lnTo>
                  <a:pt x="220" y="1685"/>
                </a:lnTo>
                <a:lnTo>
                  <a:pt x="231" y="1730"/>
                </a:lnTo>
                <a:lnTo>
                  <a:pt x="243" y="1775"/>
                </a:lnTo>
                <a:lnTo>
                  <a:pt x="259" y="1820"/>
                </a:lnTo>
                <a:lnTo>
                  <a:pt x="271" y="1853"/>
                </a:lnTo>
                <a:lnTo>
                  <a:pt x="285" y="1886"/>
                </a:lnTo>
                <a:lnTo>
                  <a:pt x="301" y="1919"/>
                </a:lnTo>
                <a:lnTo>
                  <a:pt x="318" y="1952"/>
                </a:lnTo>
                <a:lnTo>
                  <a:pt x="336" y="1983"/>
                </a:lnTo>
                <a:lnTo>
                  <a:pt x="355" y="2015"/>
                </a:lnTo>
                <a:lnTo>
                  <a:pt x="376" y="2048"/>
                </a:lnTo>
                <a:lnTo>
                  <a:pt x="399" y="2079"/>
                </a:lnTo>
                <a:lnTo>
                  <a:pt x="423" y="2111"/>
                </a:lnTo>
                <a:lnTo>
                  <a:pt x="448" y="2141"/>
                </a:lnTo>
                <a:lnTo>
                  <a:pt x="475" y="2172"/>
                </a:lnTo>
                <a:lnTo>
                  <a:pt x="502" y="2202"/>
                </a:lnTo>
                <a:lnTo>
                  <a:pt x="532" y="2232"/>
                </a:lnTo>
                <a:lnTo>
                  <a:pt x="562" y="2262"/>
                </a:lnTo>
                <a:lnTo>
                  <a:pt x="595" y="2292"/>
                </a:lnTo>
                <a:lnTo>
                  <a:pt x="628" y="2321"/>
                </a:lnTo>
                <a:lnTo>
                  <a:pt x="676" y="2358"/>
                </a:lnTo>
                <a:lnTo>
                  <a:pt x="726" y="2395"/>
                </a:lnTo>
                <a:lnTo>
                  <a:pt x="775" y="2431"/>
                </a:lnTo>
                <a:lnTo>
                  <a:pt x="828" y="2464"/>
                </a:lnTo>
                <a:lnTo>
                  <a:pt x="2224" y="1449"/>
                </a:lnTo>
                <a:close/>
                <a:moveTo>
                  <a:pt x="3497" y="3243"/>
                </a:moveTo>
                <a:lnTo>
                  <a:pt x="1858" y="2572"/>
                </a:lnTo>
                <a:lnTo>
                  <a:pt x="583" y="3501"/>
                </a:lnTo>
                <a:lnTo>
                  <a:pt x="654" y="3534"/>
                </a:lnTo>
                <a:lnTo>
                  <a:pt x="724" y="3564"/>
                </a:lnTo>
                <a:lnTo>
                  <a:pt x="798" y="3592"/>
                </a:lnTo>
                <a:lnTo>
                  <a:pt x="873" y="3619"/>
                </a:lnTo>
                <a:lnTo>
                  <a:pt x="949" y="3645"/>
                </a:lnTo>
                <a:lnTo>
                  <a:pt x="1026" y="3667"/>
                </a:lnTo>
                <a:lnTo>
                  <a:pt x="1105" y="3688"/>
                </a:lnTo>
                <a:lnTo>
                  <a:pt x="1185" y="3706"/>
                </a:lnTo>
                <a:lnTo>
                  <a:pt x="1266" y="3723"/>
                </a:lnTo>
                <a:lnTo>
                  <a:pt x="1347" y="3736"/>
                </a:lnTo>
                <a:lnTo>
                  <a:pt x="1429" y="3748"/>
                </a:lnTo>
                <a:lnTo>
                  <a:pt x="1512" y="3757"/>
                </a:lnTo>
                <a:lnTo>
                  <a:pt x="1594" y="3765"/>
                </a:lnTo>
                <a:lnTo>
                  <a:pt x="1678" y="3771"/>
                </a:lnTo>
                <a:lnTo>
                  <a:pt x="1762" y="3774"/>
                </a:lnTo>
                <a:lnTo>
                  <a:pt x="1846" y="3775"/>
                </a:lnTo>
                <a:lnTo>
                  <a:pt x="1931" y="3774"/>
                </a:lnTo>
                <a:lnTo>
                  <a:pt x="2015" y="3771"/>
                </a:lnTo>
                <a:lnTo>
                  <a:pt x="2099" y="3765"/>
                </a:lnTo>
                <a:lnTo>
                  <a:pt x="2183" y="3757"/>
                </a:lnTo>
                <a:lnTo>
                  <a:pt x="2266" y="3747"/>
                </a:lnTo>
                <a:lnTo>
                  <a:pt x="2350" y="3735"/>
                </a:lnTo>
                <a:lnTo>
                  <a:pt x="2432" y="3720"/>
                </a:lnTo>
                <a:lnTo>
                  <a:pt x="2513" y="3703"/>
                </a:lnTo>
                <a:lnTo>
                  <a:pt x="2594" y="3684"/>
                </a:lnTo>
                <a:lnTo>
                  <a:pt x="2674" y="3663"/>
                </a:lnTo>
                <a:lnTo>
                  <a:pt x="2753" y="3639"/>
                </a:lnTo>
                <a:lnTo>
                  <a:pt x="2831" y="3613"/>
                </a:lnTo>
                <a:lnTo>
                  <a:pt x="2908" y="3585"/>
                </a:lnTo>
                <a:lnTo>
                  <a:pt x="2983" y="3553"/>
                </a:lnTo>
                <a:lnTo>
                  <a:pt x="3056" y="3520"/>
                </a:lnTo>
                <a:lnTo>
                  <a:pt x="3130" y="3486"/>
                </a:lnTo>
                <a:lnTo>
                  <a:pt x="3181" y="3457"/>
                </a:lnTo>
                <a:lnTo>
                  <a:pt x="3232" y="3429"/>
                </a:lnTo>
                <a:lnTo>
                  <a:pt x="3280" y="3400"/>
                </a:lnTo>
                <a:lnTo>
                  <a:pt x="3328" y="3370"/>
                </a:lnTo>
                <a:lnTo>
                  <a:pt x="3373" y="3339"/>
                </a:lnTo>
                <a:lnTo>
                  <a:pt x="3416" y="3307"/>
                </a:lnTo>
                <a:lnTo>
                  <a:pt x="3457" y="3276"/>
                </a:lnTo>
                <a:lnTo>
                  <a:pt x="3497" y="3243"/>
                </a:lnTo>
                <a:close/>
                <a:moveTo>
                  <a:pt x="3533" y="3934"/>
                </a:moveTo>
                <a:lnTo>
                  <a:pt x="3533" y="3366"/>
                </a:lnTo>
                <a:lnTo>
                  <a:pt x="3494" y="3397"/>
                </a:lnTo>
                <a:lnTo>
                  <a:pt x="3454" y="3427"/>
                </a:lnTo>
                <a:lnTo>
                  <a:pt x="3413" y="3456"/>
                </a:lnTo>
                <a:lnTo>
                  <a:pt x="3371" y="3484"/>
                </a:lnTo>
                <a:lnTo>
                  <a:pt x="3326" y="3513"/>
                </a:lnTo>
                <a:lnTo>
                  <a:pt x="3281" y="3540"/>
                </a:lnTo>
                <a:lnTo>
                  <a:pt x="3233" y="3565"/>
                </a:lnTo>
                <a:lnTo>
                  <a:pt x="3184" y="3592"/>
                </a:lnTo>
                <a:lnTo>
                  <a:pt x="3107" y="3630"/>
                </a:lnTo>
                <a:lnTo>
                  <a:pt x="3031" y="3664"/>
                </a:lnTo>
                <a:lnTo>
                  <a:pt x="2951" y="3697"/>
                </a:lnTo>
                <a:lnTo>
                  <a:pt x="2872" y="3726"/>
                </a:lnTo>
                <a:lnTo>
                  <a:pt x="2792" y="3754"/>
                </a:lnTo>
                <a:lnTo>
                  <a:pt x="2710" y="3778"/>
                </a:lnTo>
                <a:lnTo>
                  <a:pt x="2627" y="3801"/>
                </a:lnTo>
                <a:lnTo>
                  <a:pt x="2545" y="3822"/>
                </a:lnTo>
                <a:lnTo>
                  <a:pt x="2461" y="3840"/>
                </a:lnTo>
                <a:lnTo>
                  <a:pt x="2377" y="3855"/>
                </a:lnTo>
                <a:lnTo>
                  <a:pt x="2291" y="3867"/>
                </a:lnTo>
                <a:lnTo>
                  <a:pt x="2206" y="3877"/>
                </a:lnTo>
                <a:lnTo>
                  <a:pt x="2120" y="3886"/>
                </a:lnTo>
                <a:lnTo>
                  <a:pt x="2035" y="3892"/>
                </a:lnTo>
                <a:lnTo>
                  <a:pt x="1948" y="3895"/>
                </a:lnTo>
                <a:lnTo>
                  <a:pt x="1862" y="3895"/>
                </a:lnTo>
                <a:lnTo>
                  <a:pt x="1776" y="3895"/>
                </a:lnTo>
                <a:lnTo>
                  <a:pt x="1690" y="3891"/>
                </a:lnTo>
                <a:lnTo>
                  <a:pt x="1603" y="3885"/>
                </a:lnTo>
                <a:lnTo>
                  <a:pt x="1518" y="3877"/>
                </a:lnTo>
                <a:lnTo>
                  <a:pt x="1432" y="3867"/>
                </a:lnTo>
                <a:lnTo>
                  <a:pt x="1347" y="3853"/>
                </a:lnTo>
                <a:lnTo>
                  <a:pt x="1263" y="3838"/>
                </a:lnTo>
                <a:lnTo>
                  <a:pt x="1177" y="3822"/>
                </a:lnTo>
                <a:lnTo>
                  <a:pt x="1095" y="3801"/>
                </a:lnTo>
                <a:lnTo>
                  <a:pt x="1011" y="3780"/>
                </a:lnTo>
                <a:lnTo>
                  <a:pt x="930" y="3756"/>
                </a:lnTo>
                <a:lnTo>
                  <a:pt x="849" y="3729"/>
                </a:lnTo>
                <a:lnTo>
                  <a:pt x="768" y="3700"/>
                </a:lnTo>
                <a:lnTo>
                  <a:pt x="688" y="3670"/>
                </a:lnTo>
                <a:lnTo>
                  <a:pt x="610" y="3637"/>
                </a:lnTo>
                <a:lnTo>
                  <a:pt x="534" y="3603"/>
                </a:lnTo>
                <a:lnTo>
                  <a:pt x="534" y="4212"/>
                </a:lnTo>
                <a:lnTo>
                  <a:pt x="573" y="4234"/>
                </a:lnTo>
                <a:lnTo>
                  <a:pt x="615" y="4255"/>
                </a:lnTo>
                <a:lnTo>
                  <a:pt x="657" y="4275"/>
                </a:lnTo>
                <a:lnTo>
                  <a:pt x="699" y="4294"/>
                </a:lnTo>
                <a:lnTo>
                  <a:pt x="742" y="4312"/>
                </a:lnTo>
                <a:lnTo>
                  <a:pt x="786" y="4330"/>
                </a:lnTo>
                <a:lnTo>
                  <a:pt x="831" y="4347"/>
                </a:lnTo>
                <a:lnTo>
                  <a:pt x="876" y="4363"/>
                </a:lnTo>
                <a:lnTo>
                  <a:pt x="922" y="4378"/>
                </a:lnTo>
                <a:lnTo>
                  <a:pt x="969" y="4393"/>
                </a:lnTo>
                <a:lnTo>
                  <a:pt x="1063" y="4420"/>
                </a:lnTo>
                <a:lnTo>
                  <a:pt x="1161" y="4444"/>
                </a:lnTo>
                <a:lnTo>
                  <a:pt x="1258" y="4464"/>
                </a:lnTo>
                <a:lnTo>
                  <a:pt x="1359" y="4482"/>
                </a:lnTo>
                <a:lnTo>
                  <a:pt x="1461" y="4497"/>
                </a:lnTo>
                <a:lnTo>
                  <a:pt x="1563" y="4507"/>
                </a:lnTo>
                <a:lnTo>
                  <a:pt x="1666" y="4515"/>
                </a:lnTo>
                <a:lnTo>
                  <a:pt x="1770" y="4519"/>
                </a:lnTo>
                <a:lnTo>
                  <a:pt x="1873" y="4521"/>
                </a:lnTo>
                <a:lnTo>
                  <a:pt x="1978" y="4518"/>
                </a:lnTo>
                <a:lnTo>
                  <a:pt x="2081" y="4513"/>
                </a:lnTo>
                <a:lnTo>
                  <a:pt x="2185" y="4504"/>
                </a:lnTo>
                <a:lnTo>
                  <a:pt x="2288" y="4491"/>
                </a:lnTo>
                <a:lnTo>
                  <a:pt x="2339" y="4483"/>
                </a:lnTo>
                <a:lnTo>
                  <a:pt x="2390" y="4476"/>
                </a:lnTo>
                <a:lnTo>
                  <a:pt x="2441" y="4465"/>
                </a:lnTo>
                <a:lnTo>
                  <a:pt x="2491" y="4456"/>
                </a:lnTo>
                <a:lnTo>
                  <a:pt x="2540" y="4444"/>
                </a:lnTo>
                <a:lnTo>
                  <a:pt x="2591" y="4432"/>
                </a:lnTo>
                <a:lnTo>
                  <a:pt x="2641" y="4420"/>
                </a:lnTo>
                <a:lnTo>
                  <a:pt x="2689" y="4405"/>
                </a:lnTo>
                <a:lnTo>
                  <a:pt x="2737" y="4392"/>
                </a:lnTo>
                <a:lnTo>
                  <a:pt x="2785" y="4375"/>
                </a:lnTo>
                <a:lnTo>
                  <a:pt x="2833" y="4359"/>
                </a:lnTo>
                <a:lnTo>
                  <a:pt x="2879" y="4341"/>
                </a:lnTo>
                <a:lnTo>
                  <a:pt x="2926" y="4323"/>
                </a:lnTo>
                <a:lnTo>
                  <a:pt x="2972" y="4303"/>
                </a:lnTo>
                <a:lnTo>
                  <a:pt x="3017" y="4284"/>
                </a:lnTo>
                <a:lnTo>
                  <a:pt x="3061" y="4263"/>
                </a:lnTo>
                <a:lnTo>
                  <a:pt x="3106" y="4240"/>
                </a:lnTo>
                <a:lnTo>
                  <a:pt x="3148" y="4218"/>
                </a:lnTo>
                <a:lnTo>
                  <a:pt x="3191" y="4194"/>
                </a:lnTo>
                <a:lnTo>
                  <a:pt x="3232" y="4168"/>
                </a:lnTo>
                <a:lnTo>
                  <a:pt x="3274" y="4143"/>
                </a:lnTo>
                <a:lnTo>
                  <a:pt x="3313" y="4116"/>
                </a:lnTo>
                <a:lnTo>
                  <a:pt x="3352" y="4089"/>
                </a:lnTo>
                <a:lnTo>
                  <a:pt x="3391" y="4059"/>
                </a:lnTo>
                <a:lnTo>
                  <a:pt x="3428" y="4030"/>
                </a:lnTo>
                <a:lnTo>
                  <a:pt x="3464" y="3999"/>
                </a:lnTo>
                <a:lnTo>
                  <a:pt x="3499" y="3967"/>
                </a:lnTo>
                <a:lnTo>
                  <a:pt x="3533" y="3934"/>
                </a:lnTo>
                <a:close/>
                <a:moveTo>
                  <a:pt x="3443" y="1893"/>
                </a:moveTo>
                <a:lnTo>
                  <a:pt x="3443" y="2505"/>
                </a:lnTo>
                <a:lnTo>
                  <a:pt x="5102" y="3184"/>
                </a:lnTo>
                <a:lnTo>
                  <a:pt x="5124" y="3157"/>
                </a:lnTo>
                <a:lnTo>
                  <a:pt x="5145" y="3129"/>
                </a:lnTo>
                <a:lnTo>
                  <a:pt x="5165" y="3102"/>
                </a:lnTo>
                <a:lnTo>
                  <a:pt x="5184" y="3073"/>
                </a:lnTo>
                <a:lnTo>
                  <a:pt x="5202" y="3045"/>
                </a:lnTo>
                <a:lnTo>
                  <a:pt x="5219" y="3016"/>
                </a:lnTo>
                <a:lnTo>
                  <a:pt x="5234" y="2989"/>
                </a:lnTo>
                <a:lnTo>
                  <a:pt x="5249" y="2959"/>
                </a:lnTo>
                <a:lnTo>
                  <a:pt x="5262" y="2931"/>
                </a:lnTo>
                <a:lnTo>
                  <a:pt x="5274" y="2902"/>
                </a:lnTo>
                <a:lnTo>
                  <a:pt x="5286" y="2874"/>
                </a:lnTo>
                <a:lnTo>
                  <a:pt x="5295" y="2845"/>
                </a:lnTo>
                <a:lnTo>
                  <a:pt x="5304" y="2815"/>
                </a:lnTo>
                <a:lnTo>
                  <a:pt x="5313" y="2787"/>
                </a:lnTo>
                <a:lnTo>
                  <a:pt x="5319" y="2758"/>
                </a:lnTo>
                <a:lnTo>
                  <a:pt x="5325" y="2728"/>
                </a:lnTo>
                <a:lnTo>
                  <a:pt x="5330" y="2700"/>
                </a:lnTo>
                <a:lnTo>
                  <a:pt x="5334" y="2664"/>
                </a:lnTo>
                <a:lnTo>
                  <a:pt x="5340" y="2574"/>
                </a:lnTo>
                <a:lnTo>
                  <a:pt x="5343" y="2467"/>
                </a:lnTo>
                <a:lnTo>
                  <a:pt x="5346" y="2349"/>
                </a:lnTo>
                <a:lnTo>
                  <a:pt x="5309" y="2403"/>
                </a:lnTo>
                <a:lnTo>
                  <a:pt x="5268" y="2457"/>
                </a:lnTo>
                <a:lnTo>
                  <a:pt x="5225" y="2511"/>
                </a:lnTo>
                <a:lnTo>
                  <a:pt x="5178" y="2562"/>
                </a:lnTo>
                <a:lnTo>
                  <a:pt x="5172" y="2566"/>
                </a:lnTo>
                <a:lnTo>
                  <a:pt x="5165" y="2571"/>
                </a:lnTo>
                <a:lnTo>
                  <a:pt x="5156" y="2574"/>
                </a:lnTo>
                <a:lnTo>
                  <a:pt x="5145" y="2577"/>
                </a:lnTo>
                <a:lnTo>
                  <a:pt x="5136" y="2578"/>
                </a:lnTo>
                <a:lnTo>
                  <a:pt x="5127" y="2578"/>
                </a:lnTo>
                <a:lnTo>
                  <a:pt x="5118" y="2578"/>
                </a:lnTo>
                <a:lnTo>
                  <a:pt x="5111" y="2577"/>
                </a:lnTo>
                <a:lnTo>
                  <a:pt x="3443" y="1893"/>
                </a:lnTo>
                <a:close/>
                <a:moveTo>
                  <a:pt x="5346" y="2078"/>
                </a:moveTo>
                <a:lnTo>
                  <a:pt x="5346" y="2078"/>
                </a:lnTo>
                <a:lnTo>
                  <a:pt x="5363" y="2022"/>
                </a:lnTo>
                <a:lnTo>
                  <a:pt x="5370" y="1995"/>
                </a:lnTo>
                <a:lnTo>
                  <a:pt x="5378" y="1967"/>
                </a:lnTo>
                <a:lnTo>
                  <a:pt x="5384" y="1940"/>
                </a:lnTo>
                <a:lnTo>
                  <a:pt x="5388" y="1911"/>
                </a:lnTo>
                <a:lnTo>
                  <a:pt x="5391" y="1883"/>
                </a:lnTo>
                <a:lnTo>
                  <a:pt x="5394" y="1856"/>
                </a:lnTo>
                <a:lnTo>
                  <a:pt x="5397" y="1827"/>
                </a:lnTo>
                <a:lnTo>
                  <a:pt x="5397" y="1799"/>
                </a:lnTo>
                <a:lnTo>
                  <a:pt x="5399" y="1772"/>
                </a:lnTo>
                <a:lnTo>
                  <a:pt x="5397" y="1743"/>
                </a:lnTo>
                <a:lnTo>
                  <a:pt x="5396" y="1715"/>
                </a:lnTo>
                <a:lnTo>
                  <a:pt x="5393" y="1686"/>
                </a:lnTo>
                <a:lnTo>
                  <a:pt x="5390" y="1659"/>
                </a:lnTo>
                <a:lnTo>
                  <a:pt x="5385" y="1631"/>
                </a:lnTo>
                <a:lnTo>
                  <a:pt x="5381" y="1602"/>
                </a:lnTo>
                <a:lnTo>
                  <a:pt x="5373" y="1574"/>
                </a:lnTo>
                <a:lnTo>
                  <a:pt x="5367" y="1547"/>
                </a:lnTo>
                <a:lnTo>
                  <a:pt x="5358" y="1518"/>
                </a:lnTo>
                <a:lnTo>
                  <a:pt x="5349" y="1491"/>
                </a:lnTo>
                <a:lnTo>
                  <a:pt x="5339" y="1463"/>
                </a:lnTo>
                <a:lnTo>
                  <a:pt x="5328" y="1436"/>
                </a:lnTo>
                <a:lnTo>
                  <a:pt x="5316" y="1409"/>
                </a:lnTo>
                <a:lnTo>
                  <a:pt x="5304" y="1380"/>
                </a:lnTo>
                <a:lnTo>
                  <a:pt x="5291" y="1353"/>
                </a:lnTo>
                <a:lnTo>
                  <a:pt x="5259" y="1299"/>
                </a:lnTo>
                <a:lnTo>
                  <a:pt x="5226" y="1245"/>
                </a:lnTo>
                <a:lnTo>
                  <a:pt x="5187" y="1193"/>
                </a:lnTo>
                <a:lnTo>
                  <a:pt x="3493" y="1784"/>
                </a:lnTo>
                <a:lnTo>
                  <a:pt x="5118" y="2449"/>
                </a:lnTo>
                <a:lnTo>
                  <a:pt x="5156" y="2406"/>
                </a:lnTo>
                <a:lnTo>
                  <a:pt x="5192" y="2361"/>
                </a:lnTo>
                <a:lnTo>
                  <a:pt x="5225" y="2315"/>
                </a:lnTo>
                <a:lnTo>
                  <a:pt x="5255" y="2268"/>
                </a:lnTo>
                <a:lnTo>
                  <a:pt x="5282" y="2222"/>
                </a:lnTo>
                <a:lnTo>
                  <a:pt x="5306" y="2174"/>
                </a:lnTo>
                <a:lnTo>
                  <a:pt x="5327" y="2126"/>
                </a:lnTo>
                <a:lnTo>
                  <a:pt x="5346" y="2078"/>
                </a:lnTo>
                <a:close/>
                <a:moveTo>
                  <a:pt x="5577" y="1719"/>
                </a:moveTo>
                <a:lnTo>
                  <a:pt x="5577" y="1719"/>
                </a:lnTo>
                <a:lnTo>
                  <a:pt x="5580" y="1799"/>
                </a:lnTo>
                <a:lnTo>
                  <a:pt x="5583" y="1919"/>
                </a:lnTo>
                <a:lnTo>
                  <a:pt x="5586" y="2064"/>
                </a:lnTo>
                <a:lnTo>
                  <a:pt x="5586" y="2225"/>
                </a:lnTo>
                <a:lnTo>
                  <a:pt x="5585" y="2388"/>
                </a:lnTo>
                <a:lnTo>
                  <a:pt x="5583" y="2467"/>
                </a:lnTo>
                <a:lnTo>
                  <a:pt x="5580" y="2542"/>
                </a:lnTo>
                <a:lnTo>
                  <a:pt x="5577" y="2611"/>
                </a:lnTo>
                <a:lnTo>
                  <a:pt x="5573" y="2673"/>
                </a:lnTo>
                <a:lnTo>
                  <a:pt x="5568" y="2727"/>
                </a:lnTo>
                <a:lnTo>
                  <a:pt x="5562" y="2772"/>
                </a:lnTo>
                <a:lnTo>
                  <a:pt x="5555" y="2802"/>
                </a:lnTo>
                <a:lnTo>
                  <a:pt x="5543" y="2842"/>
                </a:lnTo>
                <a:lnTo>
                  <a:pt x="5528" y="2890"/>
                </a:lnTo>
                <a:lnTo>
                  <a:pt x="5508" y="2944"/>
                </a:lnTo>
                <a:lnTo>
                  <a:pt x="5484" y="3003"/>
                </a:lnTo>
                <a:lnTo>
                  <a:pt x="5457" y="3064"/>
                </a:lnTo>
                <a:lnTo>
                  <a:pt x="5429" y="3126"/>
                </a:lnTo>
                <a:lnTo>
                  <a:pt x="5396" y="3187"/>
                </a:lnTo>
                <a:lnTo>
                  <a:pt x="5379" y="3217"/>
                </a:lnTo>
                <a:lnTo>
                  <a:pt x="5363" y="3246"/>
                </a:lnTo>
                <a:lnTo>
                  <a:pt x="5345" y="3274"/>
                </a:lnTo>
                <a:lnTo>
                  <a:pt x="5327" y="3301"/>
                </a:lnTo>
                <a:lnTo>
                  <a:pt x="5307" y="3325"/>
                </a:lnTo>
                <a:lnTo>
                  <a:pt x="5288" y="3349"/>
                </a:lnTo>
                <a:lnTo>
                  <a:pt x="5270" y="3370"/>
                </a:lnTo>
                <a:lnTo>
                  <a:pt x="5250" y="3390"/>
                </a:lnTo>
                <a:lnTo>
                  <a:pt x="5229" y="3406"/>
                </a:lnTo>
                <a:lnTo>
                  <a:pt x="5210" y="3420"/>
                </a:lnTo>
                <a:lnTo>
                  <a:pt x="5190" y="3432"/>
                </a:lnTo>
                <a:lnTo>
                  <a:pt x="5169" y="3441"/>
                </a:lnTo>
                <a:lnTo>
                  <a:pt x="5150" y="3445"/>
                </a:lnTo>
                <a:lnTo>
                  <a:pt x="5139" y="3447"/>
                </a:lnTo>
                <a:lnTo>
                  <a:pt x="5129" y="3447"/>
                </a:lnTo>
                <a:lnTo>
                  <a:pt x="5120" y="3445"/>
                </a:lnTo>
                <a:lnTo>
                  <a:pt x="5109" y="3444"/>
                </a:lnTo>
                <a:lnTo>
                  <a:pt x="5099" y="3442"/>
                </a:lnTo>
                <a:lnTo>
                  <a:pt x="5088" y="3438"/>
                </a:lnTo>
                <a:lnTo>
                  <a:pt x="3278" y="2697"/>
                </a:lnTo>
                <a:lnTo>
                  <a:pt x="3266" y="2689"/>
                </a:lnTo>
                <a:lnTo>
                  <a:pt x="3254" y="2679"/>
                </a:lnTo>
                <a:lnTo>
                  <a:pt x="3242" y="2665"/>
                </a:lnTo>
                <a:lnTo>
                  <a:pt x="3230" y="2650"/>
                </a:lnTo>
                <a:lnTo>
                  <a:pt x="3220" y="2634"/>
                </a:lnTo>
                <a:lnTo>
                  <a:pt x="3211" y="2616"/>
                </a:lnTo>
                <a:lnTo>
                  <a:pt x="3205" y="2599"/>
                </a:lnTo>
                <a:lnTo>
                  <a:pt x="3203" y="2592"/>
                </a:lnTo>
                <a:lnTo>
                  <a:pt x="3203" y="2586"/>
                </a:lnTo>
                <a:lnTo>
                  <a:pt x="3203" y="1779"/>
                </a:lnTo>
                <a:lnTo>
                  <a:pt x="3205" y="1760"/>
                </a:lnTo>
                <a:lnTo>
                  <a:pt x="3209" y="1742"/>
                </a:lnTo>
                <a:lnTo>
                  <a:pt x="3217" y="1724"/>
                </a:lnTo>
                <a:lnTo>
                  <a:pt x="3227" y="1709"/>
                </a:lnTo>
                <a:lnTo>
                  <a:pt x="3239" y="1695"/>
                </a:lnTo>
                <a:lnTo>
                  <a:pt x="3253" y="1683"/>
                </a:lnTo>
                <a:lnTo>
                  <a:pt x="3268" y="1673"/>
                </a:lnTo>
                <a:lnTo>
                  <a:pt x="3284" y="1665"/>
                </a:lnTo>
                <a:lnTo>
                  <a:pt x="5169" y="1008"/>
                </a:lnTo>
                <a:lnTo>
                  <a:pt x="5180" y="1005"/>
                </a:lnTo>
                <a:lnTo>
                  <a:pt x="5190" y="1004"/>
                </a:lnTo>
                <a:lnTo>
                  <a:pt x="5201" y="1002"/>
                </a:lnTo>
                <a:lnTo>
                  <a:pt x="5211" y="1002"/>
                </a:lnTo>
                <a:lnTo>
                  <a:pt x="5222" y="1004"/>
                </a:lnTo>
                <a:lnTo>
                  <a:pt x="5232" y="1005"/>
                </a:lnTo>
                <a:lnTo>
                  <a:pt x="5252" y="1011"/>
                </a:lnTo>
                <a:lnTo>
                  <a:pt x="5271" y="1020"/>
                </a:lnTo>
                <a:lnTo>
                  <a:pt x="5291" y="1034"/>
                </a:lnTo>
                <a:lnTo>
                  <a:pt x="5310" y="1049"/>
                </a:lnTo>
                <a:lnTo>
                  <a:pt x="5328" y="1067"/>
                </a:lnTo>
                <a:lnTo>
                  <a:pt x="5346" y="1088"/>
                </a:lnTo>
                <a:lnTo>
                  <a:pt x="5364" y="1110"/>
                </a:lnTo>
                <a:lnTo>
                  <a:pt x="5381" y="1136"/>
                </a:lnTo>
                <a:lnTo>
                  <a:pt x="5397" y="1163"/>
                </a:lnTo>
                <a:lnTo>
                  <a:pt x="5412" y="1191"/>
                </a:lnTo>
                <a:lnTo>
                  <a:pt x="5427" y="1221"/>
                </a:lnTo>
                <a:lnTo>
                  <a:pt x="5442" y="1251"/>
                </a:lnTo>
                <a:lnTo>
                  <a:pt x="5456" y="1283"/>
                </a:lnTo>
                <a:lnTo>
                  <a:pt x="5481" y="1347"/>
                </a:lnTo>
                <a:lnTo>
                  <a:pt x="5505" y="1413"/>
                </a:lnTo>
                <a:lnTo>
                  <a:pt x="5525" y="1478"/>
                </a:lnTo>
                <a:lnTo>
                  <a:pt x="5541" y="1539"/>
                </a:lnTo>
                <a:lnTo>
                  <a:pt x="5556" y="1596"/>
                </a:lnTo>
                <a:lnTo>
                  <a:pt x="5567" y="1646"/>
                </a:lnTo>
                <a:lnTo>
                  <a:pt x="5573" y="1688"/>
                </a:lnTo>
                <a:lnTo>
                  <a:pt x="5577" y="1719"/>
                </a:lnTo>
                <a:close/>
              </a:path>
            </a:pathLst>
          </a:custGeom>
          <a:solidFill>
            <a:schemeClr val="bg1"/>
          </a:solidFill>
          <a:ln w="9525">
            <a:noFill/>
            <a:round/>
            <a:headEnd/>
            <a:tailEnd/>
          </a:ln>
          <a:effectLst/>
        </p:spPr>
        <p:txBody>
          <a:bodyPr lIns="80147" tIns="40074" rIns="80147" bIns="40074"/>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solidFill>
                  <a:sysClr val="windowText" lastClr="000000"/>
                </a:solidFill>
              </a:ln>
              <a:solidFill>
                <a:sysClr val="windowText" lastClr="000000"/>
              </a:solidFill>
              <a:effectLst/>
              <a:uLnTx/>
              <a:uFillTx/>
              <a:latin typeface="EYInterstate Regular" panose="02000503020000020004" pitchFamily="2" charset="0"/>
            </a:endParaRPr>
          </a:p>
        </p:txBody>
      </p:sp>
      <p:sp>
        <p:nvSpPr>
          <p:cNvPr id="31" name="Freeform 151">
            <a:extLst>
              <a:ext uri="{FF2B5EF4-FFF2-40B4-BE49-F238E27FC236}">
                <a16:creationId xmlns:a16="http://schemas.microsoft.com/office/drawing/2014/main" id="{AD5829ED-6C9C-40ED-AD08-9B777876946D}"/>
              </a:ext>
            </a:extLst>
          </p:cNvPr>
          <p:cNvSpPr>
            <a:spLocks noEditPoints="1"/>
          </p:cNvSpPr>
          <p:nvPr/>
        </p:nvSpPr>
        <p:spPr bwMode="auto">
          <a:xfrm>
            <a:off x="5563373" y="1719763"/>
            <a:ext cx="379590" cy="393863"/>
          </a:xfrm>
          <a:custGeom>
            <a:avLst/>
            <a:gdLst>
              <a:gd name="T0" fmla="*/ 100 w 176"/>
              <a:gd name="T1" fmla="*/ 160 h 160"/>
              <a:gd name="T2" fmla="*/ 68 w 176"/>
              <a:gd name="T3" fmla="*/ 152 h 160"/>
              <a:gd name="T4" fmla="*/ 76 w 176"/>
              <a:gd name="T5" fmla="*/ 128 h 160"/>
              <a:gd name="T6" fmla="*/ 108 w 176"/>
              <a:gd name="T7" fmla="*/ 136 h 160"/>
              <a:gd name="T8" fmla="*/ 168 w 176"/>
              <a:gd name="T9" fmla="*/ 136 h 160"/>
              <a:gd name="T10" fmla="*/ 112 w 176"/>
              <a:gd name="T11" fmla="*/ 136 h 160"/>
              <a:gd name="T12" fmla="*/ 112 w 176"/>
              <a:gd name="T13" fmla="*/ 152 h 160"/>
              <a:gd name="T14" fmla="*/ 176 w 176"/>
              <a:gd name="T15" fmla="*/ 144 h 160"/>
              <a:gd name="T16" fmla="*/ 64 w 176"/>
              <a:gd name="T17" fmla="*/ 152 h 160"/>
              <a:gd name="T18" fmla="*/ 64 w 176"/>
              <a:gd name="T19" fmla="*/ 136 h 160"/>
              <a:gd name="T20" fmla="*/ 0 w 176"/>
              <a:gd name="T21" fmla="*/ 144 h 160"/>
              <a:gd name="T22" fmla="*/ 64 w 176"/>
              <a:gd name="T23" fmla="*/ 152 h 160"/>
              <a:gd name="T24" fmla="*/ 8 w 176"/>
              <a:gd name="T25" fmla="*/ 40 h 160"/>
              <a:gd name="T26" fmla="*/ 173 w 176"/>
              <a:gd name="T27" fmla="*/ 41 h 160"/>
              <a:gd name="T28" fmla="*/ 154 w 176"/>
              <a:gd name="T29" fmla="*/ 10 h 160"/>
              <a:gd name="T30" fmla="*/ 40 w 176"/>
              <a:gd name="T31" fmla="*/ 0 h 160"/>
              <a:gd name="T32" fmla="*/ 7 w 176"/>
              <a:gd name="T33" fmla="*/ 31 h 160"/>
              <a:gd name="T34" fmla="*/ 8 w 176"/>
              <a:gd name="T35" fmla="*/ 40 h 160"/>
              <a:gd name="T36" fmla="*/ 176 w 176"/>
              <a:gd name="T37" fmla="*/ 88 h 160"/>
              <a:gd name="T38" fmla="*/ 8 w 176"/>
              <a:gd name="T39" fmla="*/ 96 h 160"/>
              <a:gd name="T40" fmla="*/ 0 w 176"/>
              <a:gd name="T41" fmla="*/ 56 h 160"/>
              <a:gd name="T42" fmla="*/ 168 w 176"/>
              <a:gd name="T43" fmla="*/ 48 h 160"/>
              <a:gd name="T44" fmla="*/ 140 w 176"/>
              <a:gd name="T45" fmla="*/ 68 h 160"/>
              <a:gd name="T46" fmla="*/ 16 w 176"/>
              <a:gd name="T47" fmla="*/ 64 h 160"/>
              <a:gd name="T48" fmla="*/ 16 w 176"/>
              <a:gd name="T49" fmla="*/ 72 h 160"/>
              <a:gd name="T50" fmla="*/ 140 w 176"/>
              <a:gd name="T51" fmla="*/ 68 h 160"/>
              <a:gd name="T52" fmla="*/ 160 w 176"/>
              <a:gd name="T53" fmla="*/ 64 h 160"/>
              <a:gd name="T54" fmla="*/ 148 w 176"/>
              <a:gd name="T55" fmla="*/ 68 h 160"/>
              <a:gd name="T56" fmla="*/ 160 w 176"/>
              <a:gd name="T57" fmla="*/ 72 h 160"/>
              <a:gd name="T58" fmla="*/ 80 w 176"/>
              <a:gd name="T59" fmla="*/ 104 h 160"/>
              <a:gd name="T60" fmla="*/ 96 w 176"/>
              <a:gd name="T61" fmla="*/ 124 h 160"/>
              <a:gd name="T62" fmla="*/ 80 w 176"/>
              <a:gd name="T63"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60">
                <a:moveTo>
                  <a:pt x="108" y="152"/>
                </a:moveTo>
                <a:cubicBezTo>
                  <a:pt x="108" y="157"/>
                  <a:pt x="104" y="160"/>
                  <a:pt x="100" y="160"/>
                </a:cubicBezTo>
                <a:cubicBezTo>
                  <a:pt x="76" y="160"/>
                  <a:pt x="76" y="160"/>
                  <a:pt x="76" y="160"/>
                </a:cubicBezTo>
                <a:cubicBezTo>
                  <a:pt x="72" y="160"/>
                  <a:pt x="68" y="157"/>
                  <a:pt x="68" y="152"/>
                </a:cubicBezTo>
                <a:cubicBezTo>
                  <a:pt x="68" y="136"/>
                  <a:pt x="68" y="136"/>
                  <a:pt x="68" y="136"/>
                </a:cubicBezTo>
                <a:cubicBezTo>
                  <a:pt x="68" y="132"/>
                  <a:pt x="72" y="128"/>
                  <a:pt x="76" y="128"/>
                </a:cubicBezTo>
                <a:cubicBezTo>
                  <a:pt x="100" y="128"/>
                  <a:pt x="100" y="128"/>
                  <a:pt x="100" y="128"/>
                </a:cubicBezTo>
                <a:cubicBezTo>
                  <a:pt x="104" y="128"/>
                  <a:pt x="108" y="132"/>
                  <a:pt x="108" y="136"/>
                </a:cubicBezTo>
                <a:lnTo>
                  <a:pt x="108" y="152"/>
                </a:lnTo>
                <a:close/>
                <a:moveTo>
                  <a:pt x="168" y="136"/>
                </a:moveTo>
                <a:cubicBezTo>
                  <a:pt x="112" y="136"/>
                  <a:pt x="112" y="136"/>
                  <a:pt x="112" y="136"/>
                </a:cubicBezTo>
                <a:cubicBezTo>
                  <a:pt x="112" y="136"/>
                  <a:pt x="112" y="136"/>
                  <a:pt x="112" y="136"/>
                </a:cubicBezTo>
                <a:cubicBezTo>
                  <a:pt x="112" y="152"/>
                  <a:pt x="112" y="152"/>
                  <a:pt x="112" y="152"/>
                </a:cubicBezTo>
                <a:cubicBezTo>
                  <a:pt x="112" y="152"/>
                  <a:pt x="112" y="152"/>
                  <a:pt x="112" y="152"/>
                </a:cubicBezTo>
                <a:cubicBezTo>
                  <a:pt x="168" y="152"/>
                  <a:pt x="168" y="152"/>
                  <a:pt x="168" y="152"/>
                </a:cubicBezTo>
                <a:cubicBezTo>
                  <a:pt x="172" y="152"/>
                  <a:pt x="176" y="149"/>
                  <a:pt x="176" y="144"/>
                </a:cubicBezTo>
                <a:cubicBezTo>
                  <a:pt x="176" y="140"/>
                  <a:pt x="172" y="136"/>
                  <a:pt x="168" y="136"/>
                </a:cubicBezTo>
                <a:close/>
                <a:moveTo>
                  <a:pt x="64" y="152"/>
                </a:moveTo>
                <a:cubicBezTo>
                  <a:pt x="64" y="136"/>
                  <a:pt x="64" y="136"/>
                  <a:pt x="64" y="136"/>
                </a:cubicBezTo>
                <a:cubicBezTo>
                  <a:pt x="64" y="136"/>
                  <a:pt x="64" y="136"/>
                  <a:pt x="64" y="136"/>
                </a:cubicBezTo>
                <a:cubicBezTo>
                  <a:pt x="8" y="136"/>
                  <a:pt x="8" y="136"/>
                  <a:pt x="8" y="136"/>
                </a:cubicBezTo>
                <a:cubicBezTo>
                  <a:pt x="4" y="136"/>
                  <a:pt x="0" y="140"/>
                  <a:pt x="0" y="144"/>
                </a:cubicBezTo>
                <a:cubicBezTo>
                  <a:pt x="0" y="149"/>
                  <a:pt x="4" y="152"/>
                  <a:pt x="8" y="152"/>
                </a:cubicBezTo>
                <a:cubicBezTo>
                  <a:pt x="64" y="152"/>
                  <a:pt x="64" y="152"/>
                  <a:pt x="64" y="152"/>
                </a:cubicBezTo>
                <a:cubicBezTo>
                  <a:pt x="64" y="152"/>
                  <a:pt x="64" y="152"/>
                  <a:pt x="64" y="152"/>
                </a:cubicBezTo>
                <a:close/>
                <a:moveTo>
                  <a:pt x="8" y="40"/>
                </a:moveTo>
                <a:cubicBezTo>
                  <a:pt x="168" y="40"/>
                  <a:pt x="168" y="40"/>
                  <a:pt x="168" y="40"/>
                </a:cubicBezTo>
                <a:cubicBezTo>
                  <a:pt x="170" y="40"/>
                  <a:pt x="171" y="41"/>
                  <a:pt x="173" y="41"/>
                </a:cubicBezTo>
                <a:cubicBezTo>
                  <a:pt x="172" y="37"/>
                  <a:pt x="170" y="34"/>
                  <a:pt x="168" y="31"/>
                </a:cubicBezTo>
                <a:cubicBezTo>
                  <a:pt x="154" y="10"/>
                  <a:pt x="154" y="10"/>
                  <a:pt x="154" y="10"/>
                </a:cubicBezTo>
                <a:cubicBezTo>
                  <a:pt x="151" y="5"/>
                  <a:pt x="142" y="0"/>
                  <a:pt x="136" y="0"/>
                </a:cubicBezTo>
                <a:cubicBezTo>
                  <a:pt x="40" y="0"/>
                  <a:pt x="40" y="0"/>
                  <a:pt x="40" y="0"/>
                </a:cubicBezTo>
                <a:cubicBezTo>
                  <a:pt x="34" y="0"/>
                  <a:pt x="25" y="5"/>
                  <a:pt x="22" y="10"/>
                </a:cubicBezTo>
                <a:cubicBezTo>
                  <a:pt x="7" y="31"/>
                  <a:pt x="7" y="31"/>
                  <a:pt x="7" y="31"/>
                </a:cubicBezTo>
                <a:cubicBezTo>
                  <a:pt x="6" y="34"/>
                  <a:pt x="4" y="37"/>
                  <a:pt x="3" y="41"/>
                </a:cubicBezTo>
                <a:cubicBezTo>
                  <a:pt x="5" y="41"/>
                  <a:pt x="6" y="40"/>
                  <a:pt x="8" y="40"/>
                </a:cubicBezTo>
                <a:close/>
                <a:moveTo>
                  <a:pt x="176" y="56"/>
                </a:moveTo>
                <a:cubicBezTo>
                  <a:pt x="176" y="88"/>
                  <a:pt x="176" y="88"/>
                  <a:pt x="176" y="88"/>
                </a:cubicBezTo>
                <a:cubicBezTo>
                  <a:pt x="176" y="93"/>
                  <a:pt x="172" y="96"/>
                  <a:pt x="168" y="96"/>
                </a:cubicBezTo>
                <a:cubicBezTo>
                  <a:pt x="8" y="96"/>
                  <a:pt x="8" y="96"/>
                  <a:pt x="8" y="96"/>
                </a:cubicBezTo>
                <a:cubicBezTo>
                  <a:pt x="4" y="96"/>
                  <a:pt x="0" y="93"/>
                  <a:pt x="0" y="88"/>
                </a:cubicBezTo>
                <a:cubicBezTo>
                  <a:pt x="0" y="56"/>
                  <a:pt x="0" y="56"/>
                  <a:pt x="0" y="56"/>
                </a:cubicBezTo>
                <a:cubicBezTo>
                  <a:pt x="0" y="52"/>
                  <a:pt x="4" y="48"/>
                  <a:pt x="8" y="48"/>
                </a:cubicBezTo>
                <a:cubicBezTo>
                  <a:pt x="168" y="48"/>
                  <a:pt x="168" y="48"/>
                  <a:pt x="168" y="48"/>
                </a:cubicBezTo>
                <a:cubicBezTo>
                  <a:pt x="172" y="48"/>
                  <a:pt x="176" y="52"/>
                  <a:pt x="176" y="56"/>
                </a:cubicBezTo>
                <a:close/>
                <a:moveTo>
                  <a:pt x="140" y="68"/>
                </a:moveTo>
                <a:cubicBezTo>
                  <a:pt x="140" y="66"/>
                  <a:pt x="138" y="64"/>
                  <a:pt x="136" y="64"/>
                </a:cubicBezTo>
                <a:cubicBezTo>
                  <a:pt x="16" y="64"/>
                  <a:pt x="16" y="64"/>
                  <a:pt x="16" y="64"/>
                </a:cubicBezTo>
                <a:cubicBezTo>
                  <a:pt x="14" y="64"/>
                  <a:pt x="12" y="66"/>
                  <a:pt x="12" y="68"/>
                </a:cubicBezTo>
                <a:cubicBezTo>
                  <a:pt x="12" y="71"/>
                  <a:pt x="14" y="72"/>
                  <a:pt x="16" y="72"/>
                </a:cubicBezTo>
                <a:cubicBezTo>
                  <a:pt x="136" y="72"/>
                  <a:pt x="136" y="72"/>
                  <a:pt x="136" y="72"/>
                </a:cubicBezTo>
                <a:cubicBezTo>
                  <a:pt x="138" y="72"/>
                  <a:pt x="140" y="71"/>
                  <a:pt x="140" y="68"/>
                </a:cubicBezTo>
                <a:close/>
                <a:moveTo>
                  <a:pt x="164" y="68"/>
                </a:moveTo>
                <a:cubicBezTo>
                  <a:pt x="164" y="66"/>
                  <a:pt x="162" y="64"/>
                  <a:pt x="160" y="64"/>
                </a:cubicBezTo>
                <a:cubicBezTo>
                  <a:pt x="152" y="64"/>
                  <a:pt x="152" y="64"/>
                  <a:pt x="152" y="64"/>
                </a:cubicBezTo>
                <a:cubicBezTo>
                  <a:pt x="150" y="64"/>
                  <a:pt x="148" y="66"/>
                  <a:pt x="148" y="68"/>
                </a:cubicBezTo>
                <a:cubicBezTo>
                  <a:pt x="148" y="71"/>
                  <a:pt x="150" y="72"/>
                  <a:pt x="152" y="72"/>
                </a:cubicBezTo>
                <a:cubicBezTo>
                  <a:pt x="160" y="72"/>
                  <a:pt x="160" y="72"/>
                  <a:pt x="160" y="72"/>
                </a:cubicBezTo>
                <a:cubicBezTo>
                  <a:pt x="162" y="72"/>
                  <a:pt x="164" y="71"/>
                  <a:pt x="164" y="68"/>
                </a:cubicBezTo>
                <a:close/>
                <a:moveTo>
                  <a:pt x="80" y="104"/>
                </a:moveTo>
                <a:cubicBezTo>
                  <a:pt x="80" y="124"/>
                  <a:pt x="80" y="124"/>
                  <a:pt x="80" y="124"/>
                </a:cubicBezTo>
                <a:cubicBezTo>
                  <a:pt x="96" y="124"/>
                  <a:pt x="96" y="124"/>
                  <a:pt x="96" y="124"/>
                </a:cubicBezTo>
                <a:cubicBezTo>
                  <a:pt x="96" y="104"/>
                  <a:pt x="96" y="104"/>
                  <a:pt x="96" y="104"/>
                </a:cubicBezTo>
                <a:lnTo>
                  <a:pt x="80" y="104"/>
                </a:lnTo>
                <a:close/>
              </a:path>
            </a:pathLst>
          </a:custGeom>
          <a:solidFill>
            <a:schemeClr val="bg1"/>
          </a:solidFill>
          <a:ln w="4366" cap="flat">
            <a:noFill/>
            <a:prstDash val="solid"/>
            <a:miter/>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ysClr val="windowText" lastClr="000000"/>
                </a:solidFill>
              </a:ln>
              <a:solidFill>
                <a:sysClr val="windowText" lastClr="000000"/>
              </a:solidFill>
              <a:effectLst/>
              <a:uLnTx/>
              <a:uFillTx/>
            </a:endParaRPr>
          </a:p>
        </p:txBody>
      </p:sp>
      <p:sp>
        <p:nvSpPr>
          <p:cNvPr id="32" name="TextBox 31">
            <a:extLst>
              <a:ext uri="{FF2B5EF4-FFF2-40B4-BE49-F238E27FC236}">
                <a16:creationId xmlns:a16="http://schemas.microsoft.com/office/drawing/2014/main" id="{CB50B489-FED2-4E9C-B890-62974E0B288F}"/>
              </a:ext>
            </a:extLst>
          </p:cNvPr>
          <p:cNvSpPr txBox="1"/>
          <p:nvPr/>
        </p:nvSpPr>
        <p:spPr>
          <a:xfrm>
            <a:off x="2604755" y="5661754"/>
            <a:ext cx="1965827" cy="556204"/>
          </a:xfrm>
          <a:prstGeom prst="rect">
            <a:avLst/>
          </a:prstGeom>
          <a:solidFill>
            <a:srgbClr val="FFFFFF">
              <a:lumMod val="95000"/>
            </a:srgbClr>
          </a:solidFill>
        </p:spPr>
        <p:txBody>
          <a:bodyPr wrap="square" rtlCol="0">
            <a:noAutofit/>
          </a:bodyPr>
          <a:lstStyle/>
          <a:p>
            <a:pPr marR="0" lvl="0" defTabSz="685434" eaLnBrk="1" fontAlgn="auto" latinLnBrk="0" hangingPunct="1">
              <a:lnSpc>
                <a:spcPct val="100000"/>
              </a:lnSpc>
              <a:spcBef>
                <a:spcPct val="20000"/>
              </a:spcBef>
              <a:spcAft>
                <a:spcPts val="0"/>
              </a:spcAft>
              <a:buClr>
                <a:srgbClr val="FFE600"/>
              </a:buClr>
              <a:buSzPct val="75000"/>
              <a:tabLst/>
              <a:defRPr/>
            </a:pPr>
            <a:r>
              <a:rPr kumimoji="0" lang="en-US" sz="1000" b="0" i="0" u="none" strike="noStrike" kern="0" cap="none" spc="0" normalizeH="0" baseline="0" noProof="0" dirty="0">
                <a:ln>
                  <a:noFill/>
                </a:ln>
                <a:solidFill>
                  <a:srgbClr val="000000"/>
                </a:solidFill>
                <a:effectLst/>
                <a:uLnTx/>
                <a:uFillTx/>
              </a:rPr>
              <a:t>-ESG </a:t>
            </a:r>
            <a:r>
              <a:rPr lang="en-US" sz="1000" kern="0" dirty="0">
                <a:solidFill>
                  <a:srgbClr val="000000"/>
                </a:solidFill>
              </a:rPr>
              <a:t>and financial metrics</a:t>
            </a:r>
          </a:p>
          <a:p>
            <a:pPr marR="0" lvl="0" defTabSz="685434" eaLnBrk="1" fontAlgn="auto" latinLnBrk="0" hangingPunct="1">
              <a:lnSpc>
                <a:spcPct val="100000"/>
              </a:lnSpc>
              <a:spcBef>
                <a:spcPct val="20000"/>
              </a:spcBef>
              <a:spcAft>
                <a:spcPts val="0"/>
              </a:spcAft>
              <a:buClr>
                <a:srgbClr val="FFE600"/>
              </a:buClr>
              <a:buSzPct val="75000"/>
              <a:tabLst/>
              <a:defRPr/>
            </a:pPr>
            <a:r>
              <a:rPr lang="en-US" sz="1000" kern="0" dirty="0">
                <a:solidFill>
                  <a:srgbClr val="000000"/>
                </a:solidFill>
              </a:rPr>
              <a:t>-Company news sentiments</a:t>
            </a:r>
            <a:endParaRPr kumimoji="0" lang="en-US" sz="1000" b="0" i="0" u="none" strike="noStrike" kern="0" cap="none" spc="0" normalizeH="0" baseline="0" noProof="0" dirty="0">
              <a:ln>
                <a:noFill/>
              </a:ln>
              <a:solidFill>
                <a:srgbClr val="000000"/>
              </a:solidFill>
              <a:effectLst/>
              <a:uLnTx/>
              <a:uFillTx/>
            </a:endParaRPr>
          </a:p>
        </p:txBody>
      </p:sp>
      <p:sp>
        <p:nvSpPr>
          <p:cNvPr id="33" name="TextBox 32">
            <a:extLst>
              <a:ext uri="{FF2B5EF4-FFF2-40B4-BE49-F238E27FC236}">
                <a16:creationId xmlns:a16="http://schemas.microsoft.com/office/drawing/2014/main" id="{4C3C7F56-05CD-4E40-8538-4920DB8EB643}"/>
              </a:ext>
            </a:extLst>
          </p:cNvPr>
          <p:cNvSpPr txBox="1"/>
          <p:nvPr/>
        </p:nvSpPr>
        <p:spPr>
          <a:xfrm>
            <a:off x="4770255" y="5661752"/>
            <a:ext cx="1972844" cy="556205"/>
          </a:xfrm>
          <a:prstGeom prst="rect">
            <a:avLst/>
          </a:prstGeom>
          <a:solidFill>
            <a:srgbClr val="FFFFFF">
              <a:lumMod val="95000"/>
            </a:srgbClr>
          </a:solidFill>
        </p:spPr>
        <p:txBody>
          <a:bodyPr wrap="square" rtlCol="0">
            <a:noAutofit/>
          </a:bodyPr>
          <a:lstStyle/>
          <a:p>
            <a:pPr marR="0" lvl="0" defTabSz="685434" eaLnBrk="1" fontAlgn="auto" latinLnBrk="0" hangingPunct="1">
              <a:lnSpc>
                <a:spcPct val="100000"/>
              </a:lnSpc>
              <a:spcBef>
                <a:spcPct val="20000"/>
              </a:spcBef>
              <a:spcAft>
                <a:spcPts val="0"/>
              </a:spcAft>
              <a:buClr>
                <a:srgbClr val="FFE600"/>
              </a:buClr>
              <a:buSzPct val="75000"/>
              <a:tabLst/>
              <a:defRPr/>
            </a:pPr>
            <a:r>
              <a:rPr lang="en-US" sz="1000" kern="0" dirty="0">
                <a:solidFill>
                  <a:srgbClr val="000000"/>
                </a:solidFill>
              </a:rPr>
              <a:t>-Aggregated dataset</a:t>
            </a:r>
          </a:p>
          <a:p>
            <a:pPr marR="0" lvl="0" defTabSz="685434" eaLnBrk="1" fontAlgn="auto" latinLnBrk="0" hangingPunct="1">
              <a:lnSpc>
                <a:spcPct val="100000"/>
              </a:lnSpc>
              <a:spcBef>
                <a:spcPct val="20000"/>
              </a:spcBef>
              <a:spcAft>
                <a:spcPts val="0"/>
              </a:spcAft>
              <a:buClr>
                <a:srgbClr val="FFE600"/>
              </a:buClr>
              <a:buSzPct val="75000"/>
              <a:tabLst/>
              <a:defRPr/>
            </a:pPr>
            <a:r>
              <a:rPr lang="en-US" sz="1000" kern="0" dirty="0">
                <a:solidFill>
                  <a:srgbClr val="000000"/>
                </a:solidFill>
              </a:rPr>
              <a:t>-ML prediction result</a:t>
            </a:r>
          </a:p>
        </p:txBody>
      </p:sp>
      <p:sp>
        <p:nvSpPr>
          <p:cNvPr id="34" name="TextBox 33">
            <a:extLst>
              <a:ext uri="{FF2B5EF4-FFF2-40B4-BE49-F238E27FC236}">
                <a16:creationId xmlns:a16="http://schemas.microsoft.com/office/drawing/2014/main" id="{197110D7-DD0A-404F-AE6F-9FEFC4597C20}"/>
              </a:ext>
            </a:extLst>
          </p:cNvPr>
          <p:cNvSpPr txBox="1"/>
          <p:nvPr/>
        </p:nvSpPr>
        <p:spPr>
          <a:xfrm>
            <a:off x="6928674" y="5661751"/>
            <a:ext cx="1964408" cy="556207"/>
          </a:xfrm>
          <a:prstGeom prst="rect">
            <a:avLst/>
          </a:prstGeom>
          <a:solidFill>
            <a:srgbClr val="FFFFFF">
              <a:lumMod val="95000"/>
            </a:srgbClr>
          </a:solidFill>
        </p:spPr>
        <p:txBody>
          <a:bodyPr wrap="square" rtlCol="0">
            <a:noAutofit/>
          </a:bodyPr>
          <a:lstStyle/>
          <a:p>
            <a:pPr marR="0" lvl="0" defTabSz="685434" eaLnBrk="1" fontAlgn="auto" latinLnBrk="0" hangingPunct="1">
              <a:lnSpc>
                <a:spcPct val="100000"/>
              </a:lnSpc>
              <a:spcBef>
                <a:spcPct val="20000"/>
              </a:spcBef>
              <a:spcAft>
                <a:spcPts val="0"/>
              </a:spcAft>
              <a:buClr>
                <a:srgbClr val="FFE600"/>
              </a:buClr>
              <a:buSzPct val="75000"/>
              <a:tabLst/>
              <a:defRPr/>
            </a:pPr>
            <a:r>
              <a:rPr lang="en-US" sz="1000" kern="0" dirty="0">
                <a:solidFill>
                  <a:srgbClr val="000000"/>
                </a:solidFill>
              </a:rPr>
              <a:t>-ESG performance dashboard</a:t>
            </a:r>
            <a:endParaRPr kumimoji="0" lang="en-US" sz="1000" b="0" i="0" u="none" strike="noStrike" kern="0" cap="none" spc="0" normalizeH="0" baseline="0" noProof="0" dirty="0">
              <a:ln>
                <a:noFill/>
              </a:ln>
              <a:solidFill>
                <a:srgbClr val="000000"/>
              </a:solidFill>
              <a:effectLst/>
              <a:uLnTx/>
              <a:uFillTx/>
            </a:endParaRPr>
          </a:p>
        </p:txBody>
      </p:sp>
      <p:grpSp>
        <p:nvGrpSpPr>
          <p:cNvPr id="40" name="Group 39">
            <a:extLst>
              <a:ext uri="{FF2B5EF4-FFF2-40B4-BE49-F238E27FC236}">
                <a16:creationId xmlns:a16="http://schemas.microsoft.com/office/drawing/2014/main" id="{2C2DEC28-0029-47E7-9431-F27A674C384D}"/>
              </a:ext>
            </a:extLst>
          </p:cNvPr>
          <p:cNvGrpSpPr/>
          <p:nvPr/>
        </p:nvGrpSpPr>
        <p:grpSpPr>
          <a:xfrm>
            <a:off x="2604755" y="1365003"/>
            <a:ext cx="1967245" cy="310896"/>
            <a:chOff x="1562631" y="2013880"/>
            <a:chExt cx="5419869" cy="309885"/>
          </a:xfrm>
        </p:grpSpPr>
        <p:sp>
          <p:nvSpPr>
            <p:cNvPr id="41" name="Freeform 491">
              <a:extLst>
                <a:ext uri="{FF2B5EF4-FFF2-40B4-BE49-F238E27FC236}">
                  <a16:creationId xmlns:a16="http://schemas.microsoft.com/office/drawing/2014/main" id="{F656C1B5-C1D0-45C4-8678-6FAE3F21E21E}"/>
                </a:ext>
              </a:extLst>
            </p:cNvPr>
            <p:cNvSpPr/>
            <p:nvPr/>
          </p:nvSpPr>
          <p:spPr>
            <a:xfrm>
              <a:off x="1562631" y="2013880"/>
              <a:ext cx="5415963" cy="309885"/>
            </a:xfrm>
            <a:prstGeom prst="homePlate">
              <a:avLst/>
            </a:prstGeom>
            <a:solidFill>
              <a:srgbClr val="FFE600"/>
            </a:solidFill>
            <a:ln w="25146" cap="flat" cmpd="sng" algn="ctr">
              <a:noFill/>
              <a:prstDash val="solid"/>
            </a:ln>
            <a:effectLst>
              <a:outerShdw blurRad="50800" dist="38100" dir="2700000" algn="tl"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a:ln w="0"/>
                <a:solidFill>
                  <a:srgbClr val="2E2E38">
                    <a:lumMod val="75000"/>
                  </a:srgbClr>
                </a:solidFill>
                <a:effectLst>
                  <a:outerShdw blurRad="38100" dist="19050" dir="2700000" algn="tl" rotWithShape="0">
                    <a:srgbClr val="FFFFFF">
                      <a:alpha val="40000"/>
                    </a:srgbClr>
                  </a:outerShdw>
                </a:effectLst>
                <a:uLnTx/>
                <a:uFillTx/>
                <a:latin typeface="EY Interstate Light"/>
                <a:ea typeface="+mn-ea"/>
                <a:cs typeface="+mn-cs"/>
              </a:endParaRPr>
            </a:p>
          </p:txBody>
        </p:sp>
        <p:sp>
          <p:nvSpPr>
            <p:cNvPr id="42" name="TextBox 41">
              <a:extLst>
                <a:ext uri="{FF2B5EF4-FFF2-40B4-BE49-F238E27FC236}">
                  <a16:creationId xmlns:a16="http://schemas.microsoft.com/office/drawing/2014/main" id="{FA227C2E-92B5-4346-96DC-7C99CC8F2094}"/>
                </a:ext>
              </a:extLst>
            </p:cNvPr>
            <p:cNvSpPr txBox="1"/>
            <p:nvPr/>
          </p:nvSpPr>
          <p:spPr>
            <a:xfrm>
              <a:off x="1566537" y="2032665"/>
              <a:ext cx="5415963" cy="274320"/>
            </a:xfrm>
            <a:prstGeom prst="rect">
              <a:avLst/>
            </a:prstGeom>
            <a:noFill/>
          </p:spPr>
          <p:txBody>
            <a:bodyPr wrap="square" lIns="0" tIns="36576" rIns="0" bIns="0" rtlCol="0" anchor="ctr" anchorCtr="0">
              <a:noAutofit/>
            </a:bodyPr>
            <a:lstStyle/>
            <a:p>
              <a:pPr marL="0" marR="0" lvl="0" indent="0" algn="ctr" defTabSz="914400" eaLnBrk="1" fontAlgn="auto" latinLnBrk="0" hangingPunct="1">
                <a:lnSpc>
                  <a:spcPct val="85000"/>
                </a:lnSpc>
                <a:spcBef>
                  <a:spcPts val="0"/>
                </a:spcBef>
                <a:spcAft>
                  <a:spcPts val="600"/>
                </a:spcAft>
                <a:buClr>
                  <a:srgbClr val="27ACAA"/>
                </a:buClr>
                <a:buSzPct val="70000"/>
                <a:buFontTx/>
                <a:buNone/>
                <a:tabLst/>
                <a:defRPr/>
              </a:pPr>
              <a:r>
                <a:rPr lang="en-US" sz="1100" b="1" kern="0" dirty="0">
                  <a:solidFill>
                    <a:srgbClr val="2E2E38">
                      <a:lumMod val="75000"/>
                    </a:srgbClr>
                  </a:solidFill>
                  <a:latin typeface="EY Interstate Light"/>
                </a:rPr>
                <a:t>Natural Language Processing</a:t>
              </a:r>
              <a:endParaRPr kumimoji="0" lang="en-US" sz="1100" b="1" i="0" u="none" strike="noStrike" kern="0" cap="none" spc="0" normalizeH="0" baseline="0" noProof="0" dirty="0">
                <a:ln>
                  <a:noFill/>
                </a:ln>
                <a:solidFill>
                  <a:srgbClr val="2E2E38">
                    <a:lumMod val="75000"/>
                  </a:srgbClr>
                </a:solidFill>
                <a:effectLst/>
                <a:uLnTx/>
                <a:uFillTx/>
                <a:latin typeface="EY Interstate Light"/>
              </a:endParaRPr>
            </a:p>
          </p:txBody>
        </p:sp>
      </p:grpSp>
      <p:grpSp>
        <p:nvGrpSpPr>
          <p:cNvPr id="58" name="Group 57">
            <a:extLst>
              <a:ext uri="{FF2B5EF4-FFF2-40B4-BE49-F238E27FC236}">
                <a16:creationId xmlns:a16="http://schemas.microsoft.com/office/drawing/2014/main" id="{6240DDD5-E05B-41AA-9164-14CB7B2F50C2}"/>
              </a:ext>
            </a:extLst>
          </p:cNvPr>
          <p:cNvGrpSpPr/>
          <p:nvPr/>
        </p:nvGrpSpPr>
        <p:grpSpPr>
          <a:xfrm>
            <a:off x="4770255" y="1356657"/>
            <a:ext cx="1967245" cy="310896"/>
            <a:chOff x="1562631" y="2013880"/>
            <a:chExt cx="5419869" cy="309885"/>
          </a:xfrm>
        </p:grpSpPr>
        <p:sp>
          <p:nvSpPr>
            <p:cNvPr id="59" name="Freeform 491">
              <a:extLst>
                <a:ext uri="{FF2B5EF4-FFF2-40B4-BE49-F238E27FC236}">
                  <a16:creationId xmlns:a16="http://schemas.microsoft.com/office/drawing/2014/main" id="{DEF6801E-0583-423A-88ED-3AE5ECD4C74E}"/>
                </a:ext>
              </a:extLst>
            </p:cNvPr>
            <p:cNvSpPr/>
            <p:nvPr/>
          </p:nvSpPr>
          <p:spPr>
            <a:xfrm>
              <a:off x="1562631" y="2013880"/>
              <a:ext cx="5415963" cy="309885"/>
            </a:xfrm>
            <a:prstGeom prst="homePlate">
              <a:avLst/>
            </a:prstGeom>
            <a:solidFill>
              <a:srgbClr val="FFE600"/>
            </a:solidFill>
            <a:ln w="25146" cap="flat" cmpd="sng" algn="ctr">
              <a:noFill/>
              <a:prstDash val="solid"/>
            </a:ln>
            <a:effectLst>
              <a:outerShdw blurRad="50800" dist="38100" dir="2700000" algn="tl"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a:ln w="0"/>
                <a:solidFill>
                  <a:srgbClr val="2E2E38">
                    <a:lumMod val="75000"/>
                  </a:srgbClr>
                </a:solidFill>
                <a:effectLst>
                  <a:outerShdw blurRad="38100" dist="19050" dir="2700000" algn="tl" rotWithShape="0">
                    <a:srgbClr val="FFFFFF">
                      <a:alpha val="40000"/>
                    </a:srgbClr>
                  </a:outerShdw>
                </a:effectLst>
                <a:uLnTx/>
                <a:uFillTx/>
                <a:latin typeface="EY Interstate Light"/>
                <a:ea typeface="+mn-ea"/>
                <a:cs typeface="+mn-cs"/>
              </a:endParaRPr>
            </a:p>
          </p:txBody>
        </p:sp>
        <p:sp>
          <p:nvSpPr>
            <p:cNvPr id="60" name="TextBox 59">
              <a:extLst>
                <a:ext uri="{FF2B5EF4-FFF2-40B4-BE49-F238E27FC236}">
                  <a16:creationId xmlns:a16="http://schemas.microsoft.com/office/drawing/2014/main" id="{B2B09495-B806-4A2A-925B-A0091B884F99}"/>
                </a:ext>
              </a:extLst>
            </p:cNvPr>
            <p:cNvSpPr txBox="1"/>
            <p:nvPr/>
          </p:nvSpPr>
          <p:spPr>
            <a:xfrm>
              <a:off x="1566537" y="2032665"/>
              <a:ext cx="5415963" cy="274320"/>
            </a:xfrm>
            <a:prstGeom prst="rect">
              <a:avLst/>
            </a:prstGeom>
            <a:noFill/>
          </p:spPr>
          <p:txBody>
            <a:bodyPr wrap="square" lIns="0" tIns="36576" rIns="0" bIns="0" rtlCol="0" anchor="ctr" anchorCtr="0">
              <a:noAutofit/>
            </a:bodyPr>
            <a:lstStyle/>
            <a:p>
              <a:pPr marL="0" marR="0" lvl="0" indent="0" algn="ctr" defTabSz="914400" eaLnBrk="1" fontAlgn="auto" latinLnBrk="0" hangingPunct="1">
                <a:lnSpc>
                  <a:spcPct val="85000"/>
                </a:lnSpc>
                <a:spcBef>
                  <a:spcPts val="0"/>
                </a:spcBef>
                <a:spcAft>
                  <a:spcPts val="600"/>
                </a:spcAft>
                <a:buClr>
                  <a:srgbClr val="27ACAA"/>
                </a:buClr>
                <a:buSzPct val="70000"/>
                <a:buFontTx/>
                <a:buNone/>
                <a:tabLst/>
                <a:defRPr/>
              </a:pPr>
              <a:r>
                <a:rPr lang="en-US" sz="1100" b="1" kern="0" dirty="0">
                  <a:solidFill>
                    <a:srgbClr val="2E2E38">
                      <a:lumMod val="75000"/>
                    </a:srgbClr>
                  </a:solidFill>
                  <a:latin typeface="EY Interstate Light"/>
                </a:rPr>
                <a:t>Machine Learning</a:t>
              </a:r>
              <a:endParaRPr kumimoji="0" lang="en-US" sz="1100" b="1" i="0" u="none" strike="noStrike" kern="0" cap="none" spc="0" normalizeH="0" baseline="0" noProof="0" dirty="0">
                <a:ln>
                  <a:noFill/>
                </a:ln>
                <a:solidFill>
                  <a:srgbClr val="2E2E38">
                    <a:lumMod val="75000"/>
                  </a:srgbClr>
                </a:solidFill>
                <a:effectLst/>
                <a:uLnTx/>
                <a:uFillTx/>
                <a:latin typeface="EY Interstate Light"/>
              </a:endParaRPr>
            </a:p>
          </p:txBody>
        </p:sp>
      </p:grpSp>
      <p:grpSp>
        <p:nvGrpSpPr>
          <p:cNvPr id="61" name="Group 60">
            <a:extLst>
              <a:ext uri="{FF2B5EF4-FFF2-40B4-BE49-F238E27FC236}">
                <a16:creationId xmlns:a16="http://schemas.microsoft.com/office/drawing/2014/main" id="{91D21E00-EBCC-4585-8C20-E9D60AA0E954}"/>
              </a:ext>
            </a:extLst>
          </p:cNvPr>
          <p:cNvGrpSpPr/>
          <p:nvPr/>
        </p:nvGrpSpPr>
        <p:grpSpPr>
          <a:xfrm>
            <a:off x="6927256" y="1345812"/>
            <a:ext cx="1967245" cy="310896"/>
            <a:chOff x="1562631" y="2013880"/>
            <a:chExt cx="5419869" cy="309885"/>
          </a:xfrm>
        </p:grpSpPr>
        <p:sp>
          <p:nvSpPr>
            <p:cNvPr id="62" name="Freeform 491">
              <a:extLst>
                <a:ext uri="{FF2B5EF4-FFF2-40B4-BE49-F238E27FC236}">
                  <a16:creationId xmlns:a16="http://schemas.microsoft.com/office/drawing/2014/main" id="{DB7CE59F-C30A-4E48-A857-275B4C3A5958}"/>
                </a:ext>
              </a:extLst>
            </p:cNvPr>
            <p:cNvSpPr/>
            <p:nvPr/>
          </p:nvSpPr>
          <p:spPr>
            <a:xfrm>
              <a:off x="1562631" y="2013880"/>
              <a:ext cx="5415963" cy="309885"/>
            </a:xfrm>
            <a:prstGeom prst="homePlate">
              <a:avLst/>
            </a:prstGeom>
            <a:solidFill>
              <a:srgbClr val="FFE600"/>
            </a:solidFill>
            <a:ln w="25146" cap="flat" cmpd="sng" algn="ctr">
              <a:noFill/>
              <a:prstDash val="solid"/>
            </a:ln>
            <a:effectLst>
              <a:outerShdw blurRad="50800" dist="38100" dir="2700000" algn="tl"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1" i="0" u="none" strike="noStrike" kern="0" cap="none" spc="0" normalizeH="0" baseline="0" noProof="0" dirty="0">
                <a:ln w="0"/>
                <a:solidFill>
                  <a:srgbClr val="2E2E38">
                    <a:lumMod val="75000"/>
                  </a:srgbClr>
                </a:solidFill>
                <a:effectLst>
                  <a:outerShdw blurRad="38100" dist="19050" dir="2700000" algn="tl" rotWithShape="0">
                    <a:srgbClr val="FFFFFF">
                      <a:alpha val="40000"/>
                    </a:srgbClr>
                  </a:outerShdw>
                </a:effectLst>
                <a:uLnTx/>
                <a:uFillTx/>
                <a:latin typeface="EY Interstate Light"/>
                <a:ea typeface="+mn-ea"/>
                <a:cs typeface="+mn-cs"/>
              </a:endParaRPr>
            </a:p>
          </p:txBody>
        </p:sp>
        <p:sp>
          <p:nvSpPr>
            <p:cNvPr id="63" name="TextBox 62">
              <a:extLst>
                <a:ext uri="{FF2B5EF4-FFF2-40B4-BE49-F238E27FC236}">
                  <a16:creationId xmlns:a16="http://schemas.microsoft.com/office/drawing/2014/main" id="{EA39A5FE-D52F-49E6-80A1-4A308AB67B22}"/>
                </a:ext>
              </a:extLst>
            </p:cNvPr>
            <p:cNvSpPr txBox="1"/>
            <p:nvPr/>
          </p:nvSpPr>
          <p:spPr>
            <a:xfrm>
              <a:off x="1566537" y="2032665"/>
              <a:ext cx="5415963" cy="274320"/>
            </a:xfrm>
            <a:prstGeom prst="rect">
              <a:avLst/>
            </a:prstGeom>
            <a:noFill/>
          </p:spPr>
          <p:txBody>
            <a:bodyPr wrap="square" lIns="0" tIns="36576" rIns="0" bIns="0" rtlCol="0" anchor="ctr" anchorCtr="0">
              <a:noAutofit/>
            </a:bodyPr>
            <a:lstStyle/>
            <a:p>
              <a:pPr marL="0" marR="0" lvl="0" indent="0" algn="ctr" defTabSz="914400" eaLnBrk="1" fontAlgn="auto" latinLnBrk="0" hangingPunct="1">
                <a:lnSpc>
                  <a:spcPct val="85000"/>
                </a:lnSpc>
                <a:spcBef>
                  <a:spcPts val="0"/>
                </a:spcBef>
                <a:spcAft>
                  <a:spcPts val="600"/>
                </a:spcAft>
                <a:buClr>
                  <a:srgbClr val="27ACAA"/>
                </a:buClr>
                <a:buSzPct val="70000"/>
                <a:buFontTx/>
                <a:buNone/>
                <a:tabLst/>
                <a:defRPr/>
              </a:pPr>
              <a:r>
                <a:rPr kumimoji="0" lang="en-US" sz="1100" b="1" i="0" u="none" strike="noStrike" kern="0" cap="none" spc="0" normalizeH="0" baseline="0" noProof="0" dirty="0">
                  <a:ln>
                    <a:noFill/>
                  </a:ln>
                  <a:solidFill>
                    <a:srgbClr val="2E2E38">
                      <a:lumMod val="75000"/>
                    </a:srgbClr>
                  </a:solidFill>
                  <a:effectLst/>
                  <a:uLnTx/>
                  <a:uFillTx/>
                  <a:latin typeface="EY Interstate Light"/>
                </a:rPr>
                <a:t>Dashboard</a:t>
              </a:r>
            </a:p>
          </p:txBody>
        </p:sp>
      </p:grpSp>
      <p:cxnSp>
        <p:nvCxnSpPr>
          <p:cNvPr id="64" name="Straight Arrow Connector 63">
            <a:extLst>
              <a:ext uri="{FF2B5EF4-FFF2-40B4-BE49-F238E27FC236}">
                <a16:creationId xmlns:a16="http://schemas.microsoft.com/office/drawing/2014/main" id="{86B47364-667A-4468-B619-E04D6A3AF640}"/>
              </a:ext>
            </a:extLst>
          </p:cNvPr>
          <p:cNvCxnSpPr>
            <a:cxnSpLocks/>
          </p:cNvCxnSpPr>
          <p:nvPr/>
        </p:nvCxnSpPr>
        <p:spPr>
          <a:xfrm flipH="1">
            <a:off x="328488" y="2220558"/>
            <a:ext cx="5003" cy="4040056"/>
          </a:xfrm>
          <a:prstGeom prst="straightConnector1">
            <a:avLst/>
          </a:prstGeom>
          <a:ln>
            <a:solidFill>
              <a:srgbClr val="FFC00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65" name="TextBox 64">
            <a:extLst>
              <a:ext uri="{FF2B5EF4-FFF2-40B4-BE49-F238E27FC236}">
                <a16:creationId xmlns:a16="http://schemas.microsoft.com/office/drawing/2014/main" id="{0483679D-29D1-4921-B7DB-A789BA7090E8}"/>
              </a:ext>
            </a:extLst>
          </p:cNvPr>
          <p:cNvSpPr txBox="1"/>
          <p:nvPr/>
        </p:nvSpPr>
        <p:spPr>
          <a:xfrm rot="16200000">
            <a:off x="51712" y="5695520"/>
            <a:ext cx="541827" cy="193899"/>
          </a:xfrm>
          <a:prstGeom prst="rect">
            <a:avLst/>
          </a:prstGeom>
          <a:solidFill>
            <a:schemeClr val="tx1"/>
          </a:solid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lumMod val="85000"/>
                  </a:schemeClr>
                </a:solidFill>
              </a:rPr>
              <a:t>Output</a:t>
            </a:r>
          </a:p>
        </p:txBody>
      </p:sp>
      <p:sp>
        <p:nvSpPr>
          <p:cNvPr id="66" name="TextBox 65">
            <a:extLst>
              <a:ext uri="{FF2B5EF4-FFF2-40B4-BE49-F238E27FC236}">
                <a16:creationId xmlns:a16="http://schemas.microsoft.com/office/drawing/2014/main" id="{143CFEB1-4020-43EE-BF48-90DA6C38F7A6}"/>
              </a:ext>
            </a:extLst>
          </p:cNvPr>
          <p:cNvSpPr txBox="1"/>
          <p:nvPr/>
        </p:nvSpPr>
        <p:spPr>
          <a:xfrm rot="16200000">
            <a:off x="-314454" y="3773716"/>
            <a:ext cx="1238529" cy="193899"/>
          </a:xfrm>
          <a:prstGeom prst="rect">
            <a:avLst/>
          </a:prstGeom>
          <a:solidFill>
            <a:schemeClr val="tx1"/>
          </a:solidFill>
        </p:spPr>
        <p:txBody>
          <a:bodyPr wrap="square" lIns="0" tIns="36576" rIns="0" bIns="0" rtlCol="0" anchor="ctr">
            <a:spAutoFit/>
          </a:bodyPr>
          <a:lstStyle/>
          <a:p>
            <a:pPr algn="ctr">
              <a:lnSpc>
                <a:spcPct val="85000"/>
              </a:lnSpc>
              <a:spcAft>
                <a:spcPts val="600"/>
              </a:spcAft>
              <a:buClr>
                <a:schemeClr val="accent2"/>
              </a:buClr>
              <a:buSzPct val="70000"/>
            </a:pPr>
            <a:r>
              <a:rPr lang="en-US" sz="1200" b="1" dirty="0">
                <a:solidFill>
                  <a:schemeClr val="bg1">
                    <a:lumMod val="85000"/>
                  </a:schemeClr>
                </a:solidFill>
              </a:rPr>
              <a:t>Process Activity</a:t>
            </a:r>
          </a:p>
        </p:txBody>
      </p:sp>
      <p:cxnSp>
        <p:nvCxnSpPr>
          <p:cNvPr id="73" name="Straight Arrow Connector 72">
            <a:extLst>
              <a:ext uri="{FF2B5EF4-FFF2-40B4-BE49-F238E27FC236}">
                <a16:creationId xmlns:a16="http://schemas.microsoft.com/office/drawing/2014/main" id="{76E6D110-C150-4D02-8F23-BEA2808B64E6}"/>
              </a:ext>
            </a:extLst>
          </p:cNvPr>
          <p:cNvCxnSpPr/>
          <p:nvPr/>
        </p:nvCxnSpPr>
        <p:spPr>
          <a:xfrm>
            <a:off x="458963" y="1178166"/>
            <a:ext cx="8227838" cy="0"/>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74" name="TextBox 73">
            <a:extLst>
              <a:ext uri="{FF2B5EF4-FFF2-40B4-BE49-F238E27FC236}">
                <a16:creationId xmlns:a16="http://schemas.microsoft.com/office/drawing/2014/main" id="{EC5F6A29-2C85-48B2-882D-AF2533B9C639}"/>
              </a:ext>
            </a:extLst>
          </p:cNvPr>
          <p:cNvSpPr txBox="1"/>
          <p:nvPr/>
        </p:nvSpPr>
        <p:spPr>
          <a:xfrm rot="16200000">
            <a:off x="4493517" y="-343147"/>
            <a:ext cx="156966" cy="3071445"/>
          </a:xfrm>
          <a:prstGeom prst="rect">
            <a:avLst/>
          </a:prstGeom>
          <a:solidFill>
            <a:schemeClr val="tx1"/>
          </a:solidFill>
        </p:spPr>
        <p:txBody>
          <a:bodyPr vert="vert" wrap="square" lIns="0" tIns="36576" rIns="0" bIns="0" rtlCol="0" anchor="ctr">
            <a:spAutoFit/>
          </a:bodyPr>
          <a:lstStyle/>
          <a:p>
            <a:pPr algn="ctr">
              <a:lnSpc>
                <a:spcPct val="85000"/>
              </a:lnSpc>
              <a:spcAft>
                <a:spcPts val="600"/>
              </a:spcAft>
              <a:buClr>
                <a:schemeClr val="accent2"/>
              </a:buClr>
              <a:buSzPct val="70000"/>
            </a:pPr>
            <a:r>
              <a:rPr lang="en-US" sz="1200" b="1" dirty="0">
                <a:solidFill>
                  <a:schemeClr val="bg1">
                    <a:lumMod val="85000"/>
                  </a:schemeClr>
                </a:solidFill>
              </a:rPr>
              <a:t>Data Flow and Processing on </a:t>
            </a:r>
            <a:r>
              <a:rPr lang="en-US" sz="1200" b="1">
                <a:solidFill>
                  <a:schemeClr val="bg1">
                    <a:lumMod val="85000"/>
                  </a:schemeClr>
                </a:solidFill>
              </a:rPr>
              <a:t>IBM</a:t>
            </a:r>
            <a:r>
              <a:rPr lang="en-US" sz="1200" b="1" dirty="0">
                <a:solidFill>
                  <a:schemeClr val="bg1">
                    <a:lumMod val="85000"/>
                  </a:schemeClr>
                </a:solidFill>
              </a:rPr>
              <a:t> Cloud</a:t>
            </a:r>
          </a:p>
        </p:txBody>
      </p:sp>
    </p:spTree>
    <p:extLst>
      <p:ext uri="{BB962C8B-B14F-4D97-AF65-F5344CB8AC3E}">
        <p14:creationId xmlns:p14="http://schemas.microsoft.com/office/powerpoint/2010/main" val="2199245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8220-9E31-490A-8710-4DAD65F70302}"/>
              </a:ext>
            </a:extLst>
          </p:cNvPr>
          <p:cNvSpPr>
            <a:spLocks noGrp="1"/>
          </p:cNvSpPr>
          <p:nvPr>
            <p:ph type="title"/>
          </p:nvPr>
        </p:nvSpPr>
        <p:spPr/>
        <p:txBody>
          <a:bodyPr/>
          <a:lstStyle/>
          <a:p>
            <a:r>
              <a:rPr lang="en-US" sz="2000" b="1" dirty="0"/>
              <a:t>ESG Ratings Platform solution is developed in-line with EY’s Sustainability Strategy and Goals </a:t>
            </a:r>
          </a:p>
        </p:txBody>
      </p:sp>
      <p:sp>
        <p:nvSpPr>
          <p:cNvPr id="5" name="Slide Number Placeholder 4">
            <a:extLst>
              <a:ext uri="{FF2B5EF4-FFF2-40B4-BE49-F238E27FC236}">
                <a16:creationId xmlns:a16="http://schemas.microsoft.com/office/drawing/2014/main" id="{B41804E2-0EE7-42A3-AC39-DBB84D7BC033}"/>
              </a:ext>
            </a:extLst>
          </p:cNvPr>
          <p:cNvSpPr>
            <a:spLocks noGrp="1"/>
          </p:cNvSpPr>
          <p:nvPr>
            <p:ph type="sldNum" sz="quarter" idx="12"/>
          </p:nvPr>
        </p:nvSpPr>
        <p:spPr/>
        <p:txBody>
          <a:bodyPr/>
          <a:lstStyle/>
          <a:p>
            <a:r>
              <a:rPr lang="en-GB"/>
              <a:t>Page </a:t>
            </a:r>
            <a:fld id="{F1BC30E3-FFE5-4B91-AA19-87A149EBB9EE}" type="slidenum">
              <a:rPr smtClean="0"/>
              <a:pPr/>
              <a:t>8</a:t>
            </a:fld>
            <a:endParaRPr dirty="0"/>
          </a:p>
        </p:txBody>
      </p:sp>
      <p:pic>
        <p:nvPicPr>
          <p:cNvPr id="8" name="Picture 7">
            <a:extLst>
              <a:ext uri="{FF2B5EF4-FFF2-40B4-BE49-F238E27FC236}">
                <a16:creationId xmlns:a16="http://schemas.microsoft.com/office/drawing/2014/main" id="{31EEC09F-0B49-40FE-AD71-7CBC383F9090}"/>
              </a:ext>
            </a:extLst>
          </p:cNvPr>
          <p:cNvPicPr>
            <a:picLocks noChangeAspect="1"/>
          </p:cNvPicPr>
          <p:nvPr/>
        </p:nvPicPr>
        <p:blipFill>
          <a:blip r:embed="rId3"/>
          <a:stretch>
            <a:fillRect/>
          </a:stretch>
        </p:blipFill>
        <p:spPr>
          <a:xfrm>
            <a:off x="457201" y="4117351"/>
            <a:ext cx="4308004" cy="2085202"/>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8265C41-A41D-4462-BBC5-304456A78152}"/>
              </a:ext>
            </a:extLst>
          </p:cNvPr>
          <p:cNvPicPr>
            <a:picLocks noChangeAspect="1"/>
          </p:cNvPicPr>
          <p:nvPr/>
        </p:nvPicPr>
        <p:blipFill>
          <a:blip r:embed="rId4"/>
          <a:stretch>
            <a:fillRect/>
          </a:stretch>
        </p:blipFill>
        <p:spPr>
          <a:xfrm>
            <a:off x="2818419" y="1698048"/>
            <a:ext cx="1692945" cy="111785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6EBCCFE8-2019-4D26-A4D9-ED6F44E485D7}"/>
              </a:ext>
            </a:extLst>
          </p:cNvPr>
          <p:cNvPicPr>
            <a:picLocks noChangeAspect="1"/>
          </p:cNvPicPr>
          <p:nvPr/>
        </p:nvPicPr>
        <p:blipFill>
          <a:blip r:embed="rId5"/>
          <a:stretch>
            <a:fillRect/>
          </a:stretch>
        </p:blipFill>
        <p:spPr>
          <a:xfrm>
            <a:off x="2947092" y="2119020"/>
            <a:ext cx="1779150" cy="1157297"/>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1F58D6E-E285-4648-B2AC-CDB774A96D8B}"/>
              </a:ext>
            </a:extLst>
          </p:cNvPr>
          <p:cNvPicPr>
            <a:picLocks noChangeAspect="1"/>
          </p:cNvPicPr>
          <p:nvPr/>
        </p:nvPicPr>
        <p:blipFill>
          <a:blip r:embed="rId6"/>
          <a:stretch>
            <a:fillRect/>
          </a:stretch>
        </p:blipFill>
        <p:spPr>
          <a:xfrm>
            <a:off x="457201" y="1714360"/>
            <a:ext cx="2250003" cy="1528506"/>
          </a:xfrm>
          <a:prstGeom prst="rect">
            <a:avLst/>
          </a:prstGeom>
          <a:effectLst>
            <a:outerShdw blurRad="50800" dist="38100" dir="2700000" algn="tl" rotWithShape="0">
              <a:prstClr val="black">
                <a:alpha val="40000"/>
              </a:prstClr>
            </a:outerShdw>
          </a:effectLst>
        </p:spPr>
      </p:pic>
      <p:sp>
        <p:nvSpPr>
          <p:cNvPr id="15" name="Title 1">
            <a:extLst>
              <a:ext uri="{FF2B5EF4-FFF2-40B4-BE49-F238E27FC236}">
                <a16:creationId xmlns:a16="http://schemas.microsoft.com/office/drawing/2014/main" id="{CD442A7A-9BFB-4BD8-B7E5-2D008E9E6032}"/>
              </a:ext>
            </a:extLst>
          </p:cNvPr>
          <p:cNvSpPr txBox="1">
            <a:spLocks/>
          </p:cNvSpPr>
          <p:nvPr/>
        </p:nvSpPr>
        <p:spPr>
          <a:xfrm>
            <a:off x="464053" y="1222505"/>
            <a:ext cx="8229600" cy="27527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US" sz="1400" b="1" dirty="0"/>
              <a:t>ESG Ratings </a:t>
            </a:r>
            <a:r>
              <a:rPr lang="en-US" sz="1400" b="1"/>
              <a:t>Platform connects</a:t>
            </a:r>
            <a:r>
              <a:rPr lang="en-US" sz="1400" b="1" dirty="0"/>
              <a:t> regulators </a:t>
            </a:r>
            <a:r>
              <a:rPr lang="en-US" sz="1400" b="1"/>
              <a:t>and corporations</a:t>
            </a:r>
            <a:r>
              <a:rPr lang="en-US" sz="1400" b="1" dirty="0"/>
              <a:t> by providing </a:t>
            </a:r>
            <a:r>
              <a:rPr lang="en-US" sz="1400" b="1"/>
              <a:t>data transparency</a:t>
            </a:r>
            <a:endParaRPr lang="en-US" sz="1400" b="1" dirty="0"/>
          </a:p>
        </p:txBody>
      </p:sp>
      <p:sp>
        <p:nvSpPr>
          <p:cNvPr id="16" name="Title 1">
            <a:extLst>
              <a:ext uri="{FF2B5EF4-FFF2-40B4-BE49-F238E27FC236}">
                <a16:creationId xmlns:a16="http://schemas.microsoft.com/office/drawing/2014/main" id="{D0C1CE88-FB03-485F-A765-05D401D476A1}"/>
              </a:ext>
            </a:extLst>
          </p:cNvPr>
          <p:cNvSpPr txBox="1">
            <a:spLocks/>
          </p:cNvSpPr>
          <p:nvPr/>
        </p:nvSpPr>
        <p:spPr>
          <a:xfrm>
            <a:off x="5120639" y="1698048"/>
            <a:ext cx="3566160" cy="1813573"/>
          </a:xfrm>
          <a:prstGeom prst="rect">
            <a:avLst/>
          </a:prstGeom>
        </p:spPr>
        <p:txBody>
          <a:bodyPr vert="horz" lIns="0" tIns="0" rIns="0" bIns="0" rtlCol="0" anchor="t" anchorCtr="0">
            <a:sp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285750" indent="-285750">
              <a:spcAft>
                <a:spcPts val="600"/>
              </a:spcAft>
              <a:buClr>
                <a:schemeClr val="tx2"/>
              </a:buClr>
              <a:buFont typeface="Wingdings" panose="05000000000000000000" pitchFamily="2" charset="2"/>
              <a:buChar char="q"/>
            </a:pPr>
            <a:r>
              <a:rPr lang="en-US" sz="1100" b="1" dirty="0"/>
              <a:t>Convergence</a:t>
            </a:r>
            <a:r>
              <a:rPr lang="en-US" sz="1100" dirty="0"/>
              <a:t> - of internationally recognized ESG principles into a single platform for consistent decision making</a:t>
            </a:r>
          </a:p>
          <a:p>
            <a:pPr marL="285750" indent="-285750">
              <a:spcAft>
                <a:spcPts val="600"/>
              </a:spcAft>
              <a:buClr>
                <a:schemeClr val="tx2"/>
              </a:buClr>
              <a:buFont typeface="Wingdings" panose="05000000000000000000" pitchFamily="2" charset="2"/>
              <a:buChar char="q"/>
            </a:pPr>
            <a:r>
              <a:rPr lang="en-US" sz="1100" b="1" dirty="0"/>
              <a:t>Adoption</a:t>
            </a:r>
            <a:r>
              <a:rPr lang="en-US" sz="1100" dirty="0"/>
              <a:t> - of ESG </a:t>
            </a:r>
            <a:r>
              <a:rPr lang="en-US" sz="1100"/>
              <a:t>Ratings Platform to </a:t>
            </a:r>
            <a:r>
              <a:rPr lang="en-US" sz="1100" dirty="0"/>
              <a:t>enable scalability </a:t>
            </a:r>
            <a:r>
              <a:rPr lang="en-US" sz="1100"/>
              <a:t>and improvement of </a:t>
            </a:r>
            <a:r>
              <a:rPr lang="en-US" sz="1100" dirty="0"/>
              <a:t>platform intelligence across time</a:t>
            </a:r>
          </a:p>
          <a:p>
            <a:pPr marL="285750" indent="-285750">
              <a:spcAft>
                <a:spcPts val="600"/>
              </a:spcAft>
              <a:buClr>
                <a:schemeClr val="tx2"/>
              </a:buClr>
              <a:buFont typeface="Wingdings" panose="05000000000000000000" pitchFamily="2" charset="2"/>
              <a:buChar char="q"/>
            </a:pPr>
            <a:r>
              <a:rPr lang="en-US" sz="1100" b="1" dirty="0"/>
              <a:t>Assurance</a:t>
            </a:r>
            <a:r>
              <a:rPr lang="en-US" sz="1100" dirty="0"/>
              <a:t> – with holistic ESG data </a:t>
            </a:r>
            <a:r>
              <a:rPr lang="en-US" sz="1100"/>
              <a:t>aggregation across </a:t>
            </a:r>
            <a:r>
              <a:rPr lang="en-US" sz="1100" dirty="0"/>
              <a:t>both </a:t>
            </a:r>
            <a:r>
              <a:rPr lang="en-US" sz="1100"/>
              <a:t>company-submitted documents </a:t>
            </a:r>
            <a:r>
              <a:rPr lang="en-US" sz="1100" dirty="0"/>
              <a:t>and external sources</a:t>
            </a:r>
          </a:p>
          <a:p>
            <a:pPr marL="285750" indent="-285750">
              <a:spcAft>
                <a:spcPts val="600"/>
              </a:spcAft>
              <a:buClr>
                <a:schemeClr val="tx2"/>
              </a:buClr>
              <a:buFont typeface="Wingdings" panose="05000000000000000000" pitchFamily="2" charset="2"/>
              <a:buChar char="q"/>
            </a:pPr>
            <a:r>
              <a:rPr lang="en-US" sz="1100" b="1" dirty="0"/>
              <a:t>Innovation</a:t>
            </a:r>
            <a:r>
              <a:rPr lang="en-US" sz="1100" dirty="0"/>
              <a:t> – through</a:t>
            </a:r>
            <a:r>
              <a:rPr lang="en-US" sz="1100"/>
              <a:t> Machine</a:t>
            </a:r>
            <a:r>
              <a:rPr lang="en-US" sz="1100" dirty="0"/>
              <a:t> Learning/Artificial Intelligence embedded in decision making</a:t>
            </a:r>
          </a:p>
        </p:txBody>
      </p:sp>
      <p:sp>
        <p:nvSpPr>
          <p:cNvPr id="17" name="Title 1">
            <a:extLst>
              <a:ext uri="{FF2B5EF4-FFF2-40B4-BE49-F238E27FC236}">
                <a16:creationId xmlns:a16="http://schemas.microsoft.com/office/drawing/2014/main" id="{27D1D0E3-FB44-40D2-9CEC-CE386A0E5012}"/>
              </a:ext>
            </a:extLst>
          </p:cNvPr>
          <p:cNvSpPr txBox="1">
            <a:spLocks/>
          </p:cNvSpPr>
          <p:nvPr/>
        </p:nvSpPr>
        <p:spPr>
          <a:xfrm>
            <a:off x="464053" y="3651459"/>
            <a:ext cx="8229600" cy="275277"/>
          </a:xfrm>
          <a:prstGeom prst="rect">
            <a:avLst/>
          </a:prstGeom>
        </p:spPr>
        <p:txBody>
          <a:bodyPr vert="horz" lIns="0" tIns="0" rIns="0" bIns="0" rtlCol="0" anchor="t" anchorCtr="0">
            <a:no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US" sz="1400" b="1"/>
              <a:t>Our solution provides</a:t>
            </a:r>
            <a:r>
              <a:rPr lang="en-US" sz="1400" b="1" dirty="0"/>
              <a:t> an avenue for enhanced ESG-related nonfinancial reporting and disclosure</a:t>
            </a:r>
          </a:p>
        </p:txBody>
      </p:sp>
      <p:cxnSp>
        <p:nvCxnSpPr>
          <p:cNvPr id="18" name="Straight Arrow Connector 17">
            <a:extLst>
              <a:ext uri="{FF2B5EF4-FFF2-40B4-BE49-F238E27FC236}">
                <a16:creationId xmlns:a16="http://schemas.microsoft.com/office/drawing/2014/main" id="{4B546F20-8915-41D8-A39F-0F17E0195775}"/>
              </a:ext>
            </a:extLst>
          </p:cNvPr>
          <p:cNvCxnSpPr>
            <a:cxnSpLocks/>
          </p:cNvCxnSpPr>
          <p:nvPr/>
        </p:nvCxnSpPr>
        <p:spPr>
          <a:xfrm flipH="1">
            <a:off x="464054" y="1497782"/>
            <a:ext cx="7526460" cy="0"/>
          </a:xfrm>
          <a:prstGeom prst="straightConnector1">
            <a:avLst/>
          </a:prstGeom>
          <a:ln>
            <a:solidFill>
              <a:srgbClr val="FFC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1983CC79-902C-4489-AED8-190D45275EFF}"/>
              </a:ext>
            </a:extLst>
          </p:cNvPr>
          <p:cNvCxnSpPr>
            <a:cxnSpLocks/>
          </p:cNvCxnSpPr>
          <p:nvPr/>
        </p:nvCxnSpPr>
        <p:spPr>
          <a:xfrm flipH="1">
            <a:off x="457201" y="3944061"/>
            <a:ext cx="7533313" cy="0"/>
          </a:xfrm>
          <a:prstGeom prst="straightConnector1">
            <a:avLst/>
          </a:prstGeom>
          <a:ln>
            <a:solidFill>
              <a:srgbClr val="FFC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4" name="Title 1">
            <a:extLst>
              <a:ext uri="{FF2B5EF4-FFF2-40B4-BE49-F238E27FC236}">
                <a16:creationId xmlns:a16="http://schemas.microsoft.com/office/drawing/2014/main" id="{2907AEB7-9319-4DB3-A5EB-854C1B6A0F0C}"/>
              </a:ext>
            </a:extLst>
          </p:cNvPr>
          <p:cNvSpPr txBox="1">
            <a:spLocks/>
          </p:cNvSpPr>
          <p:nvPr/>
        </p:nvSpPr>
        <p:spPr>
          <a:xfrm>
            <a:off x="5120639" y="4123772"/>
            <a:ext cx="3566160" cy="1893595"/>
          </a:xfrm>
          <a:prstGeom prst="rect">
            <a:avLst/>
          </a:prstGeom>
        </p:spPr>
        <p:txBody>
          <a:bodyPr vert="horz" lIns="0" tIns="0" rIns="0" bIns="0" rtlCol="0" anchor="t" anchorCtr="0">
            <a:spAutoFit/>
          </a:bodyPr>
          <a:lstStyle>
            <a:lvl1pPr algn="l" defTabSz="685434"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285750" indent="-285750">
              <a:spcAft>
                <a:spcPts val="600"/>
              </a:spcAft>
              <a:buClr>
                <a:schemeClr val="tx2"/>
              </a:buClr>
              <a:buFont typeface="Wingdings" panose="05000000000000000000" pitchFamily="2" charset="2"/>
              <a:buChar char="q"/>
            </a:pPr>
            <a:r>
              <a:rPr lang="en-US" sz="1100" dirty="0"/>
              <a:t>Achieving the goal of providing enhanced </a:t>
            </a:r>
            <a:r>
              <a:rPr lang="en-US" sz="1100" b="1" dirty="0"/>
              <a:t>“Nonfinancial Reporting </a:t>
            </a:r>
            <a:r>
              <a:rPr lang="en-US" sz="1100" b="1"/>
              <a:t>and Disclosure”</a:t>
            </a:r>
            <a:r>
              <a:rPr lang="en-US" sz="1100" b="1" dirty="0"/>
              <a:t> </a:t>
            </a:r>
            <a:r>
              <a:rPr lang="en-US" sz="1100" dirty="0"/>
              <a:t>through built-in features of ESG Ratings Platform:</a:t>
            </a:r>
          </a:p>
          <a:p>
            <a:pPr marL="548640" lvl="1" indent="-285750">
              <a:spcAft>
                <a:spcPts val="600"/>
              </a:spcAft>
              <a:buClr>
                <a:schemeClr val="tx2"/>
              </a:buClr>
              <a:buFont typeface="Arial" panose="020B0604020202020204" pitchFamily="34" charset="0"/>
              <a:buChar char="•"/>
            </a:pPr>
            <a:r>
              <a:rPr lang="en-US" sz="1000" b="1" dirty="0">
                <a:solidFill>
                  <a:schemeClr val="bg1"/>
                </a:solidFill>
              </a:rPr>
              <a:t>Reporting Efficiency </a:t>
            </a:r>
            <a:r>
              <a:rPr lang="en-US" sz="1000" dirty="0">
                <a:solidFill>
                  <a:schemeClr val="bg1"/>
                </a:solidFill>
              </a:rPr>
              <a:t>– integrated platform with aggregation of ESG data and principles</a:t>
            </a:r>
          </a:p>
          <a:p>
            <a:pPr marL="548640" lvl="1" indent="-285750">
              <a:spcAft>
                <a:spcPts val="600"/>
              </a:spcAft>
              <a:buClr>
                <a:schemeClr val="tx2"/>
              </a:buClr>
              <a:buFont typeface="Arial" panose="020B0604020202020204" pitchFamily="34" charset="0"/>
              <a:buChar char="•"/>
            </a:pPr>
            <a:r>
              <a:rPr lang="en-US" sz="1000" b="1" dirty="0">
                <a:solidFill>
                  <a:schemeClr val="bg1"/>
                </a:solidFill>
              </a:rPr>
              <a:t>Data Transparency </a:t>
            </a:r>
            <a:r>
              <a:rPr lang="en-US" sz="1000" dirty="0">
                <a:solidFill>
                  <a:schemeClr val="bg1"/>
                </a:solidFill>
              </a:rPr>
              <a:t>– with combination of voluntarily disclosed documents and external source of information</a:t>
            </a:r>
          </a:p>
          <a:p>
            <a:pPr marL="548640" lvl="1" indent="-285750">
              <a:spcAft>
                <a:spcPts val="600"/>
              </a:spcAft>
              <a:buClr>
                <a:schemeClr val="tx2"/>
              </a:buClr>
              <a:buFont typeface="Arial" panose="020B0604020202020204" pitchFamily="34" charset="0"/>
              <a:buChar char="•"/>
            </a:pPr>
            <a:r>
              <a:rPr lang="en-US" sz="1000" b="1" dirty="0">
                <a:solidFill>
                  <a:schemeClr val="bg1"/>
                </a:solidFill>
              </a:rPr>
              <a:t>Nonfinancial Data </a:t>
            </a:r>
            <a:r>
              <a:rPr lang="en-US" sz="1000" dirty="0">
                <a:solidFill>
                  <a:schemeClr val="bg1"/>
                </a:solidFill>
              </a:rPr>
              <a:t>– aggregation of non-financial data such as news, policies to supplement decision making</a:t>
            </a:r>
          </a:p>
        </p:txBody>
      </p:sp>
    </p:spTree>
    <p:extLst>
      <p:ext uri="{BB962C8B-B14F-4D97-AF65-F5344CB8AC3E}">
        <p14:creationId xmlns:p14="http://schemas.microsoft.com/office/powerpoint/2010/main" val="163169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A735-34ED-4BA6-AEB8-6C6538F4C17C}"/>
              </a:ext>
            </a:extLst>
          </p:cNvPr>
          <p:cNvSpPr>
            <a:spLocks noGrp="1"/>
          </p:cNvSpPr>
          <p:nvPr>
            <p:ph type="title"/>
          </p:nvPr>
        </p:nvSpPr>
        <p:spPr/>
        <p:txBody>
          <a:bodyPr/>
          <a:lstStyle/>
          <a:p>
            <a:r>
              <a:rPr lang="en-US" sz="2000" b="1" dirty="0"/>
              <a:t>3-stage roadmap focusing first on prioritized features like ESG Data Aggregation to tackle the obstacle of data transparency</a:t>
            </a:r>
          </a:p>
        </p:txBody>
      </p:sp>
      <p:sp>
        <p:nvSpPr>
          <p:cNvPr id="5" name="Slide Number Placeholder 4">
            <a:extLst>
              <a:ext uri="{FF2B5EF4-FFF2-40B4-BE49-F238E27FC236}">
                <a16:creationId xmlns:a16="http://schemas.microsoft.com/office/drawing/2014/main" id="{1D86AAF2-E5BC-4931-960E-9C2BD56188BB}"/>
              </a:ext>
            </a:extLst>
          </p:cNvPr>
          <p:cNvSpPr>
            <a:spLocks noGrp="1"/>
          </p:cNvSpPr>
          <p:nvPr>
            <p:ph type="sldNum" sz="quarter" idx="12"/>
          </p:nvPr>
        </p:nvSpPr>
        <p:spPr/>
        <p:txBody>
          <a:bodyPr/>
          <a:lstStyle/>
          <a:p>
            <a:r>
              <a:rPr lang="en-GB"/>
              <a:t>Page </a:t>
            </a:r>
            <a:fld id="{F1BC30E3-FFE5-4B91-AA19-87A149EBB9EE}" type="slidenum">
              <a:rPr smtClean="0"/>
              <a:pPr/>
              <a:t>9</a:t>
            </a:fld>
            <a:endParaRPr dirty="0"/>
          </a:p>
        </p:txBody>
      </p:sp>
      <p:sp>
        <p:nvSpPr>
          <p:cNvPr id="7" name="Rectangle 6">
            <a:extLst>
              <a:ext uri="{FF2B5EF4-FFF2-40B4-BE49-F238E27FC236}">
                <a16:creationId xmlns:a16="http://schemas.microsoft.com/office/drawing/2014/main" id="{4A4AEE81-D7DF-4C3D-838F-2A938C3BECF4}"/>
              </a:ext>
            </a:extLst>
          </p:cNvPr>
          <p:cNvSpPr/>
          <p:nvPr/>
        </p:nvSpPr>
        <p:spPr>
          <a:xfrm>
            <a:off x="7091028" y="-776533"/>
            <a:ext cx="2306973" cy="59040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400" b="1" dirty="0">
                <a:solidFill>
                  <a:schemeClr val="tx1"/>
                </a:solidFill>
              </a:rPr>
              <a:t>JJ</a:t>
            </a:r>
          </a:p>
        </p:txBody>
      </p:sp>
      <p:cxnSp>
        <p:nvCxnSpPr>
          <p:cNvPr id="8" name="Straight Arrow Connector 7">
            <a:extLst>
              <a:ext uri="{FF2B5EF4-FFF2-40B4-BE49-F238E27FC236}">
                <a16:creationId xmlns:a16="http://schemas.microsoft.com/office/drawing/2014/main" id="{8D8E8997-1145-4FB7-B69C-979A21331857}"/>
              </a:ext>
            </a:extLst>
          </p:cNvPr>
          <p:cNvCxnSpPr>
            <a:cxnSpLocks/>
          </p:cNvCxnSpPr>
          <p:nvPr/>
        </p:nvCxnSpPr>
        <p:spPr>
          <a:xfrm>
            <a:off x="3017521" y="1373870"/>
            <a:ext cx="0" cy="5018136"/>
          </a:xfrm>
          <a:prstGeom prst="straightConnector1">
            <a:avLst/>
          </a:prstGeom>
          <a:ln w="19050">
            <a:solidFill>
              <a:schemeClr val="bg1">
                <a:lumMod val="50000"/>
              </a:schemeClr>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8C46333A-A345-4588-B767-9FF24E56FE15}"/>
              </a:ext>
            </a:extLst>
          </p:cNvPr>
          <p:cNvCxnSpPr>
            <a:cxnSpLocks/>
          </p:cNvCxnSpPr>
          <p:nvPr/>
        </p:nvCxnSpPr>
        <p:spPr>
          <a:xfrm>
            <a:off x="6166486" y="1345223"/>
            <a:ext cx="0" cy="5046783"/>
          </a:xfrm>
          <a:prstGeom prst="straightConnector1">
            <a:avLst/>
          </a:prstGeom>
          <a:ln w="19050">
            <a:solidFill>
              <a:schemeClr val="bg1">
                <a:lumMod val="50000"/>
              </a:schemeClr>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17" name="Arrow: Pentagon 16">
            <a:extLst>
              <a:ext uri="{FF2B5EF4-FFF2-40B4-BE49-F238E27FC236}">
                <a16:creationId xmlns:a16="http://schemas.microsoft.com/office/drawing/2014/main" id="{4383B00D-877C-4D39-904F-B1E77F9C5482}"/>
              </a:ext>
            </a:extLst>
          </p:cNvPr>
          <p:cNvSpPr/>
          <p:nvPr/>
        </p:nvSpPr>
        <p:spPr>
          <a:xfrm>
            <a:off x="6166486" y="1186741"/>
            <a:ext cx="2716530" cy="374258"/>
          </a:xfrm>
          <a:prstGeom prst="homePlate">
            <a:avLst/>
          </a:prstGeom>
          <a:solidFill>
            <a:schemeClr val="accent3">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solidFill>
                  <a:schemeClr val="bg2"/>
                </a:solidFill>
              </a:rPr>
              <a:t>MVP 3: ESG Evaluation (AI/ML)</a:t>
            </a:r>
          </a:p>
        </p:txBody>
      </p:sp>
      <p:sp>
        <p:nvSpPr>
          <p:cNvPr id="16" name="Arrow: Pentagon 15">
            <a:extLst>
              <a:ext uri="{FF2B5EF4-FFF2-40B4-BE49-F238E27FC236}">
                <a16:creationId xmlns:a16="http://schemas.microsoft.com/office/drawing/2014/main" id="{E82BF3B8-3D7E-4896-9F3C-33295EAB19F4}"/>
              </a:ext>
            </a:extLst>
          </p:cNvPr>
          <p:cNvSpPr/>
          <p:nvPr/>
        </p:nvSpPr>
        <p:spPr>
          <a:xfrm>
            <a:off x="3017521" y="1186741"/>
            <a:ext cx="3284214" cy="374258"/>
          </a:xfrm>
          <a:prstGeom prst="homePlate">
            <a:avLst/>
          </a:prstGeom>
          <a:solidFill>
            <a:schemeClr val="accent3">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solidFill>
                  <a:schemeClr val="bg2"/>
                </a:solidFill>
              </a:rPr>
              <a:t>MVP 2:</a:t>
            </a:r>
            <a:r>
              <a:rPr lang="en-US" sz="1200" b="1">
                <a:solidFill>
                  <a:schemeClr val="bg2"/>
                </a:solidFill>
              </a:rPr>
              <a:t> </a:t>
            </a:r>
            <a:r>
              <a:rPr lang="en-US" sz="1200" b="1" dirty="0">
                <a:solidFill>
                  <a:schemeClr val="bg2"/>
                </a:solidFill>
              </a:rPr>
              <a:t>ESG Evaluation</a:t>
            </a:r>
            <a:r>
              <a:rPr lang="en-US" sz="1200" b="1">
                <a:solidFill>
                  <a:schemeClr val="bg2"/>
                </a:solidFill>
              </a:rPr>
              <a:t> (Rules-Based)</a:t>
            </a:r>
            <a:endParaRPr lang="en-US" sz="1200" b="1" dirty="0">
              <a:solidFill>
                <a:schemeClr val="bg2"/>
              </a:solidFill>
            </a:endParaRPr>
          </a:p>
        </p:txBody>
      </p:sp>
      <p:sp>
        <p:nvSpPr>
          <p:cNvPr id="13" name="Arrow: Pentagon 12">
            <a:extLst>
              <a:ext uri="{FF2B5EF4-FFF2-40B4-BE49-F238E27FC236}">
                <a16:creationId xmlns:a16="http://schemas.microsoft.com/office/drawing/2014/main" id="{67B80939-6A45-438D-8C60-DF34A9AB104C}"/>
              </a:ext>
            </a:extLst>
          </p:cNvPr>
          <p:cNvSpPr/>
          <p:nvPr/>
        </p:nvSpPr>
        <p:spPr>
          <a:xfrm>
            <a:off x="434346" y="1186741"/>
            <a:ext cx="2730489" cy="374258"/>
          </a:xfrm>
          <a:prstGeom prst="homePlate">
            <a:avLst/>
          </a:prstGeom>
          <a:solidFill>
            <a:schemeClr val="accent3">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solidFill>
                  <a:schemeClr val="bg2"/>
                </a:solidFill>
              </a:rPr>
              <a:t>MVP 1: ESG Data Aggregator</a:t>
            </a:r>
          </a:p>
        </p:txBody>
      </p:sp>
      <p:sp>
        <p:nvSpPr>
          <p:cNvPr id="32" name="TextBox 31">
            <a:extLst>
              <a:ext uri="{FF2B5EF4-FFF2-40B4-BE49-F238E27FC236}">
                <a16:creationId xmlns:a16="http://schemas.microsoft.com/office/drawing/2014/main" id="{95032A91-DC5E-4266-AF2A-742CF3C25FA6}"/>
              </a:ext>
            </a:extLst>
          </p:cNvPr>
          <p:cNvSpPr txBox="1"/>
          <p:nvPr/>
        </p:nvSpPr>
        <p:spPr>
          <a:xfrm>
            <a:off x="457201" y="1766190"/>
            <a:ext cx="2215660" cy="99027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Description</a:t>
            </a:r>
          </a:p>
          <a:p>
            <a:pPr>
              <a:lnSpc>
                <a:spcPct val="85000"/>
              </a:lnSpc>
              <a:spcAft>
                <a:spcPts val="600"/>
              </a:spcAft>
              <a:buClr>
                <a:schemeClr val="accent2"/>
              </a:buClr>
              <a:buSzPct val="70000"/>
            </a:pPr>
            <a:r>
              <a:rPr lang="en-US" sz="1100">
                <a:solidFill>
                  <a:schemeClr val="bg1"/>
                </a:solidFill>
              </a:rPr>
              <a:t>MVP 1 </a:t>
            </a:r>
            <a:r>
              <a:rPr lang="en-US" sz="1100" dirty="0">
                <a:solidFill>
                  <a:schemeClr val="bg1"/>
                </a:solidFill>
              </a:rPr>
              <a:t>addresses need for a single source of truth for </a:t>
            </a:r>
            <a:r>
              <a:rPr lang="en-US" sz="1100">
                <a:solidFill>
                  <a:schemeClr val="bg1"/>
                </a:solidFill>
              </a:rPr>
              <a:t>ESG </a:t>
            </a:r>
            <a:r>
              <a:rPr lang="en-US" sz="1100" dirty="0">
                <a:solidFill>
                  <a:schemeClr val="bg1"/>
                </a:solidFill>
              </a:rPr>
              <a:t>related data – both corporations voluntarily disclosed and external sources</a:t>
            </a:r>
            <a:endParaRPr lang="en-US" sz="1050" dirty="0">
              <a:solidFill>
                <a:schemeClr val="bg1"/>
              </a:solidFill>
            </a:endParaRPr>
          </a:p>
        </p:txBody>
      </p:sp>
      <p:sp>
        <p:nvSpPr>
          <p:cNvPr id="33" name="TextBox 32">
            <a:extLst>
              <a:ext uri="{FF2B5EF4-FFF2-40B4-BE49-F238E27FC236}">
                <a16:creationId xmlns:a16="http://schemas.microsoft.com/office/drawing/2014/main" id="{14357932-FBDD-4E03-8DEA-0EAECC1D31F5}"/>
              </a:ext>
            </a:extLst>
          </p:cNvPr>
          <p:cNvSpPr txBox="1"/>
          <p:nvPr/>
        </p:nvSpPr>
        <p:spPr>
          <a:xfrm>
            <a:off x="457201" y="2969688"/>
            <a:ext cx="2215660" cy="1425005"/>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Features</a:t>
            </a:r>
          </a:p>
          <a:p>
            <a:pPr marL="285750" indent="-285750">
              <a:spcAft>
                <a:spcPts val="600"/>
              </a:spcAft>
              <a:buClr>
                <a:schemeClr val="tx2"/>
              </a:buClr>
              <a:buFont typeface="Wingdings" panose="05000000000000000000" pitchFamily="2" charset="2"/>
              <a:buChar char="q"/>
            </a:pPr>
            <a:r>
              <a:rPr lang="en-US" sz="1000" b="1">
                <a:solidFill>
                  <a:schemeClr val="bg1"/>
                </a:solidFill>
              </a:rPr>
              <a:t>Company Documents Processing – </a:t>
            </a:r>
            <a:r>
              <a:rPr lang="en-US" sz="1000" dirty="0">
                <a:solidFill>
                  <a:schemeClr val="bg1"/>
                </a:solidFill>
              </a:rPr>
              <a:t>NLP techniques to structure voluntarily disclosed documents</a:t>
            </a:r>
          </a:p>
          <a:p>
            <a:pPr marL="285750" indent="-285750">
              <a:spcAft>
                <a:spcPts val="600"/>
              </a:spcAft>
              <a:buClr>
                <a:schemeClr val="tx2"/>
              </a:buClr>
              <a:buFont typeface="Wingdings" panose="05000000000000000000" pitchFamily="2" charset="2"/>
              <a:buChar char="q"/>
            </a:pPr>
            <a:r>
              <a:rPr lang="en-US" sz="1000" b="1" dirty="0">
                <a:solidFill>
                  <a:schemeClr val="bg1"/>
                </a:solidFill>
              </a:rPr>
              <a:t>External </a:t>
            </a:r>
            <a:r>
              <a:rPr lang="en-US" sz="1000" b="1">
                <a:solidFill>
                  <a:schemeClr val="bg1"/>
                </a:solidFill>
              </a:rPr>
              <a:t>ESG Data – </a:t>
            </a:r>
            <a:r>
              <a:rPr lang="en-US" sz="1000" dirty="0">
                <a:solidFill>
                  <a:schemeClr val="bg1"/>
                </a:solidFill>
              </a:rPr>
              <a:t>web-scraping to obtain additional company-related ESG data</a:t>
            </a:r>
            <a:endParaRPr lang="en-US" sz="1100" dirty="0"/>
          </a:p>
        </p:txBody>
      </p:sp>
      <p:sp>
        <p:nvSpPr>
          <p:cNvPr id="34" name="TextBox 33">
            <a:extLst>
              <a:ext uri="{FF2B5EF4-FFF2-40B4-BE49-F238E27FC236}">
                <a16:creationId xmlns:a16="http://schemas.microsoft.com/office/drawing/2014/main" id="{4B6BC75D-D3BE-4F93-A5C4-F0BA47B2CA05}"/>
              </a:ext>
            </a:extLst>
          </p:cNvPr>
          <p:cNvSpPr txBox="1"/>
          <p:nvPr/>
        </p:nvSpPr>
        <p:spPr>
          <a:xfrm>
            <a:off x="457201" y="4713013"/>
            <a:ext cx="2215660" cy="167122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Data Sources</a:t>
            </a:r>
          </a:p>
          <a:p>
            <a:pPr marL="285750" indent="-285750">
              <a:spcAft>
                <a:spcPts val="600"/>
              </a:spcAft>
              <a:buClr>
                <a:schemeClr val="tx2"/>
              </a:buClr>
              <a:buFont typeface="Wingdings" panose="05000000000000000000" pitchFamily="2" charset="2"/>
              <a:buChar char="q"/>
            </a:pPr>
            <a:r>
              <a:rPr lang="en-US" sz="1000" dirty="0">
                <a:solidFill>
                  <a:schemeClr val="bg1"/>
                </a:solidFill>
              </a:rPr>
              <a:t>Company-submitted Documents</a:t>
            </a:r>
          </a:p>
          <a:p>
            <a:pPr marL="285750" indent="-285750">
              <a:spcAft>
                <a:spcPts val="600"/>
              </a:spcAft>
              <a:buClr>
                <a:schemeClr val="tx2"/>
              </a:buClr>
              <a:buFont typeface="Wingdings" panose="05000000000000000000" pitchFamily="2" charset="2"/>
              <a:buChar char="q"/>
            </a:pPr>
            <a:r>
              <a:rPr lang="en-US" sz="1000" dirty="0">
                <a:solidFill>
                  <a:schemeClr val="bg1"/>
                </a:solidFill>
              </a:rPr>
              <a:t>Annual Reports</a:t>
            </a:r>
          </a:p>
          <a:p>
            <a:pPr marL="285750" indent="-285750">
              <a:spcAft>
                <a:spcPts val="600"/>
              </a:spcAft>
              <a:buClr>
                <a:schemeClr val="tx2"/>
              </a:buClr>
              <a:buFont typeface="Wingdings" panose="05000000000000000000" pitchFamily="2" charset="2"/>
              <a:buChar char="q"/>
            </a:pPr>
            <a:r>
              <a:rPr lang="en-US" sz="1000" dirty="0">
                <a:solidFill>
                  <a:schemeClr val="bg1"/>
                </a:solidFill>
              </a:rPr>
              <a:t>Media/News Articles</a:t>
            </a:r>
          </a:p>
          <a:p>
            <a:pPr marL="285750" indent="-285750">
              <a:spcAft>
                <a:spcPts val="600"/>
              </a:spcAft>
              <a:buClr>
                <a:schemeClr val="tx2"/>
              </a:buClr>
              <a:buFont typeface="Wingdings" panose="05000000000000000000" pitchFamily="2" charset="2"/>
              <a:buChar char="q"/>
            </a:pPr>
            <a:r>
              <a:rPr lang="en-US" sz="1000" dirty="0">
                <a:solidFill>
                  <a:schemeClr val="bg1"/>
                </a:solidFill>
              </a:rPr>
              <a:t>Rating/Auditing Agency</a:t>
            </a:r>
          </a:p>
          <a:p>
            <a:pPr marL="285750" indent="-285750">
              <a:spcAft>
                <a:spcPts val="600"/>
              </a:spcAft>
              <a:buClr>
                <a:schemeClr val="tx2"/>
              </a:buClr>
              <a:buFont typeface="Wingdings" panose="05000000000000000000" pitchFamily="2" charset="2"/>
              <a:buChar char="q"/>
            </a:pPr>
            <a:endParaRPr lang="en-US" sz="1000" b="1" dirty="0">
              <a:solidFill>
                <a:schemeClr val="bg1"/>
              </a:solidFill>
            </a:endParaRPr>
          </a:p>
          <a:p>
            <a:pPr marL="285750" indent="-285750">
              <a:spcAft>
                <a:spcPts val="600"/>
              </a:spcAft>
              <a:buClr>
                <a:schemeClr val="tx2"/>
              </a:buClr>
              <a:buFont typeface="Wingdings" panose="05000000000000000000" pitchFamily="2" charset="2"/>
              <a:buChar char="q"/>
            </a:pPr>
            <a:endParaRPr lang="en-US" sz="1600" dirty="0"/>
          </a:p>
        </p:txBody>
      </p:sp>
      <p:sp>
        <p:nvSpPr>
          <p:cNvPr id="35" name="TextBox 34">
            <a:extLst>
              <a:ext uri="{FF2B5EF4-FFF2-40B4-BE49-F238E27FC236}">
                <a16:creationId xmlns:a16="http://schemas.microsoft.com/office/drawing/2014/main" id="{3ACF7815-E597-449F-A0EF-3CC2886CC3AB}"/>
              </a:ext>
            </a:extLst>
          </p:cNvPr>
          <p:cNvSpPr txBox="1"/>
          <p:nvPr/>
        </p:nvSpPr>
        <p:spPr>
          <a:xfrm>
            <a:off x="3267955" y="1766190"/>
            <a:ext cx="2648095" cy="8463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Description</a:t>
            </a:r>
          </a:p>
          <a:p>
            <a:pPr>
              <a:lnSpc>
                <a:spcPct val="85000"/>
              </a:lnSpc>
              <a:spcAft>
                <a:spcPts val="600"/>
              </a:spcAft>
              <a:buClr>
                <a:schemeClr val="accent2"/>
              </a:buClr>
              <a:buSzPct val="70000"/>
            </a:pPr>
            <a:r>
              <a:rPr lang="en-US" sz="1100" dirty="0">
                <a:solidFill>
                  <a:schemeClr val="bg1"/>
                </a:solidFill>
              </a:rPr>
              <a:t>MVP2 builds on the holistic data available to evaluate green loans/bonds eligibility based on internationally recognized principles through rule-based systems</a:t>
            </a:r>
            <a:endParaRPr lang="en-US" sz="1050" dirty="0">
              <a:solidFill>
                <a:schemeClr val="bg1"/>
              </a:solidFill>
            </a:endParaRPr>
          </a:p>
        </p:txBody>
      </p:sp>
      <p:sp>
        <p:nvSpPr>
          <p:cNvPr id="36" name="TextBox 35">
            <a:extLst>
              <a:ext uri="{FF2B5EF4-FFF2-40B4-BE49-F238E27FC236}">
                <a16:creationId xmlns:a16="http://schemas.microsoft.com/office/drawing/2014/main" id="{F027746A-E12F-471F-A27D-CE0365316D2A}"/>
              </a:ext>
            </a:extLst>
          </p:cNvPr>
          <p:cNvSpPr txBox="1"/>
          <p:nvPr/>
        </p:nvSpPr>
        <p:spPr>
          <a:xfrm>
            <a:off x="3267955" y="2969688"/>
            <a:ext cx="2593869" cy="1578894"/>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(Additional) Features</a:t>
            </a:r>
          </a:p>
          <a:p>
            <a:pPr marL="285750" indent="-285750">
              <a:spcAft>
                <a:spcPts val="600"/>
              </a:spcAft>
              <a:buClr>
                <a:schemeClr val="tx2"/>
              </a:buClr>
              <a:buFont typeface="Wingdings" panose="05000000000000000000" pitchFamily="2" charset="2"/>
              <a:buChar char="q"/>
            </a:pPr>
            <a:r>
              <a:rPr lang="en-US" sz="1000" b="1" dirty="0">
                <a:solidFill>
                  <a:schemeClr val="bg1"/>
                </a:solidFill>
              </a:rPr>
              <a:t>Aggregator of ESG principles</a:t>
            </a:r>
            <a:r>
              <a:rPr lang="en-US" sz="1000" b="1">
                <a:solidFill>
                  <a:schemeClr val="bg1"/>
                </a:solidFill>
              </a:rPr>
              <a:t> </a:t>
            </a:r>
            <a:r>
              <a:rPr lang="en-US" sz="1000" b="1" dirty="0">
                <a:solidFill>
                  <a:schemeClr val="bg1"/>
                </a:solidFill>
              </a:rPr>
              <a:t>– </a:t>
            </a:r>
            <a:r>
              <a:rPr lang="en-US" sz="1000" dirty="0">
                <a:solidFill>
                  <a:schemeClr val="bg1"/>
                </a:solidFill>
              </a:rPr>
              <a:t>web-scraping to identify latest international ESG principles</a:t>
            </a:r>
            <a:r>
              <a:rPr lang="en-US" sz="1000">
                <a:solidFill>
                  <a:schemeClr val="bg1"/>
                </a:solidFill>
              </a:rPr>
              <a:t>/criteria</a:t>
            </a:r>
            <a:endParaRPr lang="en-US" sz="1000" dirty="0">
              <a:solidFill>
                <a:schemeClr val="bg1"/>
              </a:solidFill>
            </a:endParaRPr>
          </a:p>
          <a:p>
            <a:pPr marL="285750" indent="-285750">
              <a:spcAft>
                <a:spcPts val="600"/>
              </a:spcAft>
              <a:buClr>
                <a:schemeClr val="tx2"/>
              </a:buClr>
              <a:buFont typeface="Wingdings" panose="05000000000000000000" pitchFamily="2" charset="2"/>
              <a:buChar char="q"/>
            </a:pPr>
            <a:r>
              <a:rPr lang="en-US" sz="1000" b="1" dirty="0">
                <a:solidFill>
                  <a:schemeClr val="bg1"/>
                </a:solidFill>
              </a:rPr>
              <a:t>Rule-Based Green Loans/Bonds Automated </a:t>
            </a:r>
            <a:r>
              <a:rPr lang="en-US" sz="1000" b="1">
                <a:solidFill>
                  <a:schemeClr val="bg1"/>
                </a:solidFill>
              </a:rPr>
              <a:t>Evaluation </a:t>
            </a:r>
            <a:r>
              <a:rPr lang="en-US" sz="1000" b="1" dirty="0">
                <a:solidFill>
                  <a:schemeClr val="bg1"/>
                </a:solidFill>
              </a:rPr>
              <a:t>– </a:t>
            </a:r>
            <a:r>
              <a:rPr lang="en-US" sz="1000" dirty="0">
                <a:solidFill>
                  <a:schemeClr val="bg1"/>
                </a:solidFill>
              </a:rPr>
              <a:t>evaluation of eligibility for green financing products </a:t>
            </a:r>
            <a:r>
              <a:rPr lang="en-US" sz="1000">
                <a:solidFill>
                  <a:schemeClr val="bg1"/>
                </a:solidFill>
              </a:rPr>
              <a:t>through matching of </a:t>
            </a:r>
            <a:r>
              <a:rPr lang="en-US" sz="1000" dirty="0">
                <a:solidFill>
                  <a:schemeClr val="bg1"/>
                </a:solidFill>
              </a:rPr>
              <a:t>company ESG data against </a:t>
            </a:r>
            <a:r>
              <a:rPr lang="en-US" sz="1000">
                <a:solidFill>
                  <a:schemeClr val="bg1"/>
                </a:solidFill>
              </a:rPr>
              <a:t>ESG </a:t>
            </a:r>
            <a:r>
              <a:rPr lang="en-US" sz="1000" dirty="0">
                <a:solidFill>
                  <a:schemeClr val="bg1"/>
                </a:solidFill>
              </a:rPr>
              <a:t>principles</a:t>
            </a:r>
            <a:endParaRPr lang="en-US" sz="1100" dirty="0"/>
          </a:p>
        </p:txBody>
      </p:sp>
      <p:sp>
        <p:nvSpPr>
          <p:cNvPr id="37" name="TextBox 36">
            <a:extLst>
              <a:ext uri="{FF2B5EF4-FFF2-40B4-BE49-F238E27FC236}">
                <a16:creationId xmlns:a16="http://schemas.microsoft.com/office/drawing/2014/main" id="{4216CC91-F469-4AEA-9E2A-CA21045C3B60}"/>
              </a:ext>
            </a:extLst>
          </p:cNvPr>
          <p:cNvSpPr txBox="1"/>
          <p:nvPr/>
        </p:nvSpPr>
        <p:spPr>
          <a:xfrm>
            <a:off x="3267956" y="4713013"/>
            <a:ext cx="2215660" cy="81253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(Additional) Data Sources</a:t>
            </a:r>
          </a:p>
          <a:p>
            <a:pPr marL="285750" indent="-285750">
              <a:spcAft>
                <a:spcPts val="600"/>
              </a:spcAft>
              <a:buClr>
                <a:schemeClr val="tx2"/>
              </a:buClr>
              <a:buFont typeface="Wingdings" panose="05000000000000000000" pitchFamily="2" charset="2"/>
              <a:buChar char="q"/>
            </a:pPr>
            <a:r>
              <a:rPr lang="en-US" sz="1000" dirty="0">
                <a:solidFill>
                  <a:schemeClr val="bg1"/>
                </a:solidFill>
              </a:rPr>
              <a:t>Websites/documents </a:t>
            </a:r>
            <a:r>
              <a:rPr lang="en-US" sz="1000">
                <a:solidFill>
                  <a:schemeClr val="bg1"/>
                </a:solidFill>
              </a:rPr>
              <a:t>with </a:t>
            </a:r>
            <a:r>
              <a:rPr lang="en-US" sz="1000" dirty="0">
                <a:solidFill>
                  <a:schemeClr val="bg1"/>
                </a:solidFill>
              </a:rPr>
              <a:t>ESG principles</a:t>
            </a:r>
          </a:p>
          <a:p>
            <a:pPr>
              <a:lnSpc>
                <a:spcPct val="85000"/>
              </a:lnSpc>
              <a:spcAft>
                <a:spcPts val="600"/>
              </a:spcAft>
              <a:buClr>
                <a:schemeClr val="accent2"/>
              </a:buClr>
              <a:buSzPct val="70000"/>
            </a:pPr>
            <a:endParaRPr lang="en-US" sz="1200" b="1" dirty="0">
              <a:solidFill>
                <a:schemeClr val="bg1"/>
              </a:solidFill>
            </a:endParaRPr>
          </a:p>
        </p:txBody>
      </p:sp>
      <p:sp>
        <p:nvSpPr>
          <p:cNvPr id="38" name="TextBox 37">
            <a:extLst>
              <a:ext uri="{FF2B5EF4-FFF2-40B4-BE49-F238E27FC236}">
                <a16:creationId xmlns:a16="http://schemas.microsoft.com/office/drawing/2014/main" id="{2B784570-5001-4B9C-8EAC-80EEC31A28DC}"/>
              </a:ext>
            </a:extLst>
          </p:cNvPr>
          <p:cNvSpPr txBox="1"/>
          <p:nvPr/>
        </p:nvSpPr>
        <p:spPr>
          <a:xfrm>
            <a:off x="6416919" y="1766190"/>
            <a:ext cx="2401766" cy="99027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Description</a:t>
            </a:r>
          </a:p>
          <a:p>
            <a:pPr>
              <a:lnSpc>
                <a:spcPct val="85000"/>
              </a:lnSpc>
              <a:spcAft>
                <a:spcPts val="600"/>
              </a:spcAft>
              <a:buClr>
                <a:schemeClr val="accent2"/>
              </a:buClr>
              <a:buSzPct val="70000"/>
            </a:pPr>
            <a:r>
              <a:rPr lang="en-US" sz="1100">
                <a:solidFill>
                  <a:schemeClr val="bg1"/>
                </a:solidFill>
              </a:rPr>
              <a:t>MVP3 leverages </a:t>
            </a:r>
            <a:r>
              <a:rPr lang="en-US" sz="1100" dirty="0">
                <a:solidFill>
                  <a:schemeClr val="bg1"/>
                </a:solidFill>
              </a:rPr>
              <a:t>on wealth of </a:t>
            </a:r>
            <a:r>
              <a:rPr lang="en-US" sz="1100">
                <a:solidFill>
                  <a:schemeClr val="bg1"/>
                </a:solidFill>
              </a:rPr>
              <a:t>historical </a:t>
            </a:r>
            <a:r>
              <a:rPr lang="en-US" sz="1100" dirty="0">
                <a:solidFill>
                  <a:schemeClr val="bg1"/>
                </a:solidFill>
              </a:rPr>
              <a:t>data of </a:t>
            </a:r>
            <a:r>
              <a:rPr lang="en-US" sz="1100">
                <a:solidFill>
                  <a:schemeClr val="bg1"/>
                </a:solidFill>
              </a:rPr>
              <a:t>eligibility evaluation cases to train AI/ML </a:t>
            </a:r>
            <a:r>
              <a:rPr lang="en-US" sz="1100" dirty="0">
                <a:solidFill>
                  <a:schemeClr val="bg1"/>
                </a:solidFill>
              </a:rPr>
              <a:t>models </a:t>
            </a:r>
            <a:r>
              <a:rPr lang="en-US" sz="1100">
                <a:solidFill>
                  <a:schemeClr val="bg1"/>
                </a:solidFill>
              </a:rPr>
              <a:t>to evaluate eligibility </a:t>
            </a:r>
            <a:r>
              <a:rPr lang="en-US" sz="1100" dirty="0">
                <a:solidFill>
                  <a:schemeClr val="bg1"/>
                </a:solidFill>
              </a:rPr>
              <a:t>for sustainable </a:t>
            </a:r>
            <a:r>
              <a:rPr lang="en-US" sz="1100">
                <a:solidFill>
                  <a:schemeClr val="bg1"/>
                </a:solidFill>
              </a:rPr>
              <a:t>financing products</a:t>
            </a:r>
            <a:endParaRPr lang="en-US" sz="1050" dirty="0">
              <a:solidFill>
                <a:schemeClr val="bg1"/>
              </a:solidFill>
            </a:endParaRPr>
          </a:p>
        </p:txBody>
      </p:sp>
      <p:sp>
        <p:nvSpPr>
          <p:cNvPr id="39" name="TextBox 38">
            <a:extLst>
              <a:ext uri="{FF2B5EF4-FFF2-40B4-BE49-F238E27FC236}">
                <a16:creationId xmlns:a16="http://schemas.microsoft.com/office/drawing/2014/main" id="{3E1C6878-C53B-4807-8155-2443267B2D78}"/>
              </a:ext>
            </a:extLst>
          </p:cNvPr>
          <p:cNvSpPr txBox="1"/>
          <p:nvPr/>
        </p:nvSpPr>
        <p:spPr>
          <a:xfrm>
            <a:off x="6471139" y="2969688"/>
            <a:ext cx="2215660" cy="150195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solidFill>
                  <a:schemeClr val="bg1"/>
                </a:solidFill>
              </a:rPr>
              <a:t>(Additional) Features</a:t>
            </a:r>
          </a:p>
          <a:p>
            <a:pPr marL="285750" indent="-285750">
              <a:spcAft>
                <a:spcPts val="600"/>
              </a:spcAft>
              <a:buClr>
                <a:schemeClr val="tx2"/>
              </a:buClr>
              <a:buFont typeface="Wingdings" panose="05000000000000000000" pitchFamily="2" charset="2"/>
              <a:buChar char="q"/>
            </a:pPr>
            <a:r>
              <a:rPr lang="en-US" sz="1000" b="1" dirty="0">
                <a:solidFill>
                  <a:schemeClr val="bg1"/>
                </a:solidFill>
              </a:rPr>
              <a:t>AI/ML-based Green Financing Products Evaluation – </a:t>
            </a:r>
            <a:r>
              <a:rPr lang="en-US" sz="1000" dirty="0">
                <a:solidFill>
                  <a:schemeClr val="bg1"/>
                </a:solidFill>
              </a:rPr>
              <a:t>enhanced evaluation of eligibility for green financing products through prediction/forecasting of relevant ESG metrics (i.e. ability to meet </a:t>
            </a:r>
            <a:r>
              <a:rPr lang="en-US" sz="1000">
                <a:solidFill>
                  <a:schemeClr val="bg1"/>
                </a:solidFill>
              </a:rPr>
              <a:t>SPTs</a:t>
            </a:r>
            <a:r>
              <a:rPr lang="en-US" sz="1000" dirty="0">
                <a:solidFill>
                  <a:schemeClr val="bg1"/>
                </a:solidFill>
              </a:rPr>
              <a:t>, green loan default probability etc.)</a:t>
            </a:r>
            <a:r>
              <a:rPr lang="en-US" sz="1000">
                <a:solidFill>
                  <a:schemeClr val="bg1"/>
                </a:solidFill>
              </a:rPr>
              <a:t> </a:t>
            </a:r>
            <a:endParaRPr lang="en-US" sz="1000" dirty="0">
              <a:solidFill>
                <a:schemeClr val="bg1"/>
              </a:solidFill>
            </a:endParaRPr>
          </a:p>
        </p:txBody>
      </p:sp>
      <p:sp>
        <p:nvSpPr>
          <p:cNvPr id="40" name="TextBox 39">
            <a:extLst>
              <a:ext uri="{FF2B5EF4-FFF2-40B4-BE49-F238E27FC236}">
                <a16:creationId xmlns:a16="http://schemas.microsoft.com/office/drawing/2014/main" id="{7CD219D7-F1C2-4A87-8FFC-A34B72DC3075}"/>
              </a:ext>
            </a:extLst>
          </p:cNvPr>
          <p:cNvSpPr txBox="1"/>
          <p:nvPr/>
        </p:nvSpPr>
        <p:spPr>
          <a:xfrm>
            <a:off x="6416920" y="4713013"/>
            <a:ext cx="2215660" cy="81253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a:solidFill>
                  <a:schemeClr val="bg1"/>
                </a:solidFill>
              </a:rPr>
              <a:t>(</a:t>
            </a:r>
            <a:r>
              <a:rPr lang="en-US" sz="1200" b="1" dirty="0">
                <a:solidFill>
                  <a:schemeClr val="bg1"/>
                </a:solidFill>
              </a:rPr>
              <a:t>Additional) </a:t>
            </a:r>
            <a:r>
              <a:rPr lang="en-US" sz="1200" b="1">
                <a:solidFill>
                  <a:schemeClr val="bg1"/>
                </a:solidFill>
              </a:rPr>
              <a:t>Data Source</a:t>
            </a:r>
            <a:endParaRPr lang="en-US" sz="1200" b="1" dirty="0">
              <a:solidFill>
                <a:schemeClr val="bg1"/>
              </a:solidFill>
            </a:endParaRPr>
          </a:p>
          <a:p>
            <a:pPr marL="285750" indent="-285750">
              <a:spcAft>
                <a:spcPts val="600"/>
              </a:spcAft>
              <a:buClr>
                <a:schemeClr val="tx2"/>
              </a:buClr>
              <a:buFont typeface="Wingdings" panose="05000000000000000000" pitchFamily="2" charset="2"/>
              <a:buChar char="q"/>
            </a:pPr>
            <a:r>
              <a:rPr lang="en-US" sz="1000">
                <a:solidFill>
                  <a:schemeClr val="bg1"/>
                </a:solidFill>
              </a:rPr>
              <a:t>Historical </a:t>
            </a:r>
            <a:r>
              <a:rPr lang="en-US" sz="1000" dirty="0">
                <a:solidFill>
                  <a:schemeClr val="bg1"/>
                </a:solidFill>
              </a:rPr>
              <a:t>data of eligibility evaluation cases</a:t>
            </a:r>
          </a:p>
          <a:p>
            <a:pPr>
              <a:lnSpc>
                <a:spcPct val="85000"/>
              </a:lnSpc>
              <a:spcAft>
                <a:spcPts val="600"/>
              </a:spcAft>
              <a:buClr>
                <a:schemeClr val="accent2"/>
              </a:buClr>
              <a:buSzPct val="70000"/>
            </a:pPr>
            <a:endParaRPr lang="en-US" sz="1200" b="1" dirty="0">
              <a:solidFill>
                <a:schemeClr val="bg1"/>
              </a:solidFill>
            </a:endParaRPr>
          </a:p>
        </p:txBody>
      </p:sp>
    </p:spTree>
    <p:extLst>
      <p:ext uri="{BB962C8B-B14F-4D97-AF65-F5344CB8AC3E}">
        <p14:creationId xmlns:p14="http://schemas.microsoft.com/office/powerpoint/2010/main" val="2457426974"/>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EY_CFPL_standard_presentation.potx" id="{3ECA2DA2-15DC-4CEF-9434-44EB5E4C6CD0}" vid="{2361665B-64DC-4D54-9E38-2157E0FD9ED8}"/>
    </a:ext>
  </a:extLst>
</a:theme>
</file>

<file path=ppt/theme/theme2.xml><?xml version="1.0" encoding="utf-8"?>
<a:theme xmlns:a="http://schemas.openxmlformats.org/drawingml/2006/main" name="EY light background">
  <a:themeElements>
    <a:clrScheme name="Custom 26">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EY_CFPL_standard_presentation.potx" id="{3ECA2DA2-15DC-4CEF-9434-44EB5E4C6CD0}" vid="{0A0B1217-A06D-4CCA-B734-DA74B9357D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5597A5E886784C8CDFD75EBA64D2CA" ma:contentTypeVersion="4" ma:contentTypeDescription="Create a new document." ma:contentTypeScope="" ma:versionID="d3ccad5ba4b8b34c96a2883a4ac5f4a1">
  <xsd:schema xmlns:xsd="http://www.w3.org/2001/XMLSchema" xmlns:xs="http://www.w3.org/2001/XMLSchema" xmlns:p="http://schemas.microsoft.com/office/2006/metadata/properties" xmlns:ns2="50976447-5a2b-4d88-88c3-17e235d98418" targetNamespace="http://schemas.microsoft.com/office/2006/metadata/properties" ma:root="true" ma:fieldsID="f49259c01751b00b0bd7193498e605ef" ns2:_="">
    <xsd:import namespace="50976447-5a2b-4d88-88c3-17e235d9841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976447-5a2b-4d88-88c3-17e235d98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471579-7CA2-4FB9-9832-830F44EAE901}">
  <ds:schemaRefs>
    <ds:schemaRef ds:uri="http://schemas.microsoft.com/sharepoint/v3/contenttype/forms"/>
  </ds:schemaRefs>
</ds:datastoreItem>
</file>

<file path=customXml/itemProps2.xml><?xml version="1.0" encoding="utf-8"?>
<ds:datastoreItem xmlns:ds="http://schemas.openxmlformats.org/officeDocument/2006/customXml" ds:itemID="{BB8928A2-2F9B-4D2A-B56E-7B87276F56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976447-5a2b-4d88-88c3-17e235d984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FCB86A-3EE1-4246-987B-859706A8658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50976447-5a2b-4d88-88c3-17e235d9841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EY_CFPL_standard_presentation</Template>
  <TotalTime>8461</TotalTime>
  <Words>2434</Words>
  <Application>Microsoft Office PowerPoint</Application>
  <PresentationFormat>On-screen Show (4:3)</PresentationFormat>
  <Paragraphs>254</Paragraphs>
  <Slides>12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EYInterstate</vt:lpstr>
      <vt:lpstr>Georgia</vt:lpstr>
      <vt:lpstr>EY Interstate Light</vt:lpstr>
      <vt:lpstr>EYInterstate Regular</vt:lpstr>
      <vt:lpstr>Wingdings</vt:lpstr>
      <vt:lpstr>EYInterstate Light</vt:lpstr>
      <vt:lpstr>EY dark background</vt:lpstr>
      <vt:lpstr>EY light background</vt:lpstr>
      <vt:lpstr> ESG Rating Platform</vt:lpstr>
      <vt:lpstr>ESG data transparency platform enabling FIs’ evaluation of borrowers for Green Loans/Sustainability-Linked Loans</vt:lpstr>
      <vt:lpstr>Worldwide tidal wave of sustainability funds and green finance boost the request of standardized and structured ESG rating platform</vt:lpstr>
      <vt:lpstr>ESG Rating Platform assist to demonstrate alignment of loans with internationally recognized principles</vt:lpstr>
      <vt:lpstr>Proposed ESG Rating dashboard targets to consolidate all ESG rating performance and financial figures </vt:lpstr>
      <vt:lpstr>E2E Architecture comprises of key components on ETL, Analytics and Business Intelligence leveraging on IBM Tools </vt:lpstr>
      <vt:lpstr>Platform Features such as Data Storage, AI/ML and Dashboarding are built leveraging on IBM</vt:lpstr>
      <vt:lpstr>ESG Ratings Platform solution is developed in-line with EY’s Sustainability Strategy and Goals </vt:lpstr>
      <vt:lpstr>3-stage roadmap focusing first on prioritized features like ESG Data Aggregation to tackle the obstacle of data transparency</vt:lpstr>
      <vt:lpstr>PowerPoint Presentation</vt:lpstr>
      <vt:lpstr>Team Member</vt:lpstr>
      <vt:lpstr>Reference / Useful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Sustainable Finance Solution Proposal</dc:title>
  <dc:creator>Fremont Zhao</dc:creator>
  <cp:keywords/>
  <cp:lastModifiedBy>Jia Jun Tan</cp:lastModifiedBy>
  <cp:revision>1</cp:revision>
  <dcterms:created xsi:type="dcterms:W3CDTF">2021-11-08T13:24:49Z</dcterms:created>
  <dcterms:modified xsi:type="dcterms:W3CDTF">2021-11-19T09:43:41Z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0x010100FA5597A5E886784C8CDFD75EBA64D2CA</vt:lpwstr>
  </property>
</Properties>
</file>